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79" r:id="rId3"/>
    <p:sldId id="280" r:id="rId4"/>
    <p:sldId id="282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82641" autoAdjust="0"/>
  </p:normalViewPr>
  <p:slideViewPr>
    <p:cSldViewPr>
      <p:cViewPr>
        <p:scale>
          <a:sx n="85" d="100"/>
          <a:sy n="85" d="100"/>
        </p:scale>
        <p:origin x="1282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52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86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86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Function Details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9"/>
    </mc:Choice>
    <mc:Fallback xmlns="">
      <p:transition spd="slow" advTm="158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Equality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994886"/>
            <a:ext cx="822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Two functions, </a:t>
            </a:r>
            <a:r>
              <a:rPr lang="en-US" sz="2100" i="1" dirty="0"/>
              <a:t>            </a:t>
            </a:r>
            <a:r>
              <a:rPr lang="en-US" sz="2100" dirty="0"/>
              <a:t> and             </a:t>
            </a:r>
            <a:r>
              <a:rPr lang="en-US" sz="2100" i="1" dirty="0"/>
              <a:t>  </a:t>
            </a:r>
            <a:r>
              <a:rPr lang="en-US" sz="2100" dirty="0"/>
              <a:t>are </a:t>
            </a:r>
            <a:r>
              <a:rPr lang="en-US" sz="2100" b="1" dirty="0"/>
              <a:t>equal</a:t>
            </a:r>
            <a:r>
              <a:rPr lang="en-US" sz="2100" dirty="0"/>
              <a:t> if and only if </a:t>
            </a:r>
            <a:r>
              <a:rPr lang="en-US" sz="2100" i="1" dirty="0"/>
              <a:t>f</a:t>
            </a:r>
            <a:r>
              <a:rPr lang="en-US" sz="2100" dirty="0"/>
              <a:t>(</a:t>
            </a:r>
            <a:r>
              <a:rPr lang="en-US" sz="2100" i="1" dirty="0"/>
              <a:t>x</a:t>
            </a:r>
            <a:r>
              <a:rPr lang="en-US" sz="2100" dirty="0"/>
              <a:t>) = </a:t>
            </a:r>
            <a:r>
              <a:rPr lang="en-US" sz="2100" i="1" dirty="0"/>
              <a:t>g</a:t>
            </a:r>
            <a:r>
              <a:rPr lang="en-US" sz="2100" dirty="0"/>
              <a:t>(</a:t>
            </a:r>
            <a:r>
              <a:rPr lang="en-US" sz="2100" i="1" dirty="0"/>
              <a:t>x</a:t>
            </a:r>
            <a:r>
              <a:rPr lang="en-US" sz="2100" dirty="0"/>
              <a:t>) for all </a:t>
            </a:r>
            <a:r>
              <a:rPr lang="en-US" sz="2100" i="1" dirty="0"/>
              <a:t>x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.</a:t>
            </a:r>
            <a:endParaRPr lang="en-US" sz="21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937BE8D-6E7F-4244-A307-D403BB6D70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872305"/>
              </p:ext>
            </p:extLst>
          </p:nvPr>
        </p:nvGraphicFramePr>
        <p:xfrm>
          <a:off x="2133600" y="1083609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3600" y="1083609"/>
                        <a:ext cx="1016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3858B74-988E-469E-AD73-A23442EF2C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556032"/>
              </p:ext>
            </p:extLst>
          </p:nvPr>
        </p:nvGraphicFramePr>
        <p:xfrm>
          <a:off x="3574303" y="1090613"/>
          <a:ext cx="100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6" imgW="1002960" imgH="279360" progId="Equation.DSMT4">
                  <p:embed/>
                </p:oleObj>
              </mc:Choice>
              <mc:Fallback>
                <p:oleObj name="Equation" r:id="rId6" imgW="1002960" imgH="2793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937BE8D-6E7F-4244-A307-D403BB6D70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74303" y="1090613"/>
                        <a:ext cx="10033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94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Well Defined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7D7E7-7640-45CE-A326-6FD4CE66B364}"/>
              </a:ext>
            </a:extLst>
          </p:cNvPr>
          <p:cNvSpPr txBox="1"/>
          <p:nvPr/>
        </p:nvSpPr>
        <p:spPr>
          <a:xfrm>
            <a:off x="457201" y="97155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function is </a:t>
            </a:r>
            <a:r>
              <a:rPr lang="en-US" b="1" dirty="0"/>
              <a:t>well defined</a:t>
            </a:r>
            <a:r>
              <a:rPr lang="en-US" dirty="0"/>
              <a:t> if it satisfies the two requirements of a function and it gives the same result when the format of the input is changed in a way that doesn’t change its value.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Let                   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= 1.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8AAA33E-EFD4-440D-9D77-F18708469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850636"/>
              </p:ext>
            </p:extLst>
          </p:nvPr>
        </p:nvGraphicFramePr>
        <p:xfrm>
          <a:off x="888253" y="240777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4" imgW="1091880" imgH="291960" progId="Equation.DSMT4">
                  <p:embed/>
                </p:oleObj>
              </mc:Choice>
              <mc:Fallback>
                <p:oleObj name="Equation" r:id="rId4" imgW="10918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8253" y="2407770"/>
                        <a:ext cx="1092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07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Functions Acting on Sets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39BE9F0-260B-44FD-8B88-358E1B739E41}"/>
              </a:ext>
            </a:extLst>
          </p:cNvPr>
          <p:cNvSpPr/>
          <p:nvPr/>
        </p:nvSpPr>
        <p:spPr>
          <a:xfrm>
            <a:off x="7620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ED2C2-833C-4FE1-9C24-82897C8E19CB}"/>
              </a:ext>
            </a:extLst>
          </p:cNvPr>
          <p:cNvSpPr txBox="1"/>
          <p:nvPr/>
        </p:nvSpPr>
        <p:spPr>
          <a:xfrm>
            <a:off x="1491465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864A8C-C75A-45E5-A0F2-A0E5411DF5F1}"/>
              </a:ext>
            </a:extLst>
          </p:cNvPr>
          <p:cNvSpPr/>
          <p:nvPr/>
        </p:nvSpPr>
        <p:spPr>
          <a:xfrm>
            <a:off x="4686302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7D7E7-7640-45CE-A326-6FD4CE66B364}"/>
              </a:ext>
            </a:extLst>
          </p:cNvPr>
          <p:cNvSpPr txBox="1"/>
          <p:nvPr/>
        </p:nvSpPr>
        <p:spPr>
          <a:xfrm>
            <a:off x="5415767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9DDF1B-BEE6-4AA3-AB20-6FE97E1CF636}"/>
              </a:ext>
            </a:extLst>
          </p:cNvPr>
          <p:cNvCxnSpPr/>
          <p:nvPr/>
        </p:nvCxnSpPr>
        <p:spPr>
          <a:xfrm>
            <a:off x="1828800" y="1733550"/>
            <a:ext cx="3586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F7EAF8-4314-4A7F-A74B-E67579A29B1C}"/>
              </a:ext>
            </a:extLst>
          </p:cNvPr>
          <p:cNvCxnSpPr>
            <a:cxnSpLocks/>
          </p:cNvCxnSpPr>
          <p:nvPr/>
        </p:nvCxnSpPr>
        <p:spPr>
          <a:xfrm>
            <a:off x="1828800" y="2522444"/>
            <a:ext cx="3586967" cy="81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DDFC845-FE99-4A64-97D7-ED3F3AAE48D0}"/>
              </a:ext>
            </a:extLst>
          </p:cNvPr>
          <p:cNvCxnSpPr>
            <a:cxnSpLocks/>
          </p:cNvCxnSpPr>
          <p:nvPr/>
        </p:nvCxnSpPr>
        <p:spPr>
          <a:xfrm>
            <a:off x="1828799" y="3333750"/>
            <a:ext cx="3586967" cy="81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449401A-1996-4613-BB42-59AB55745BBC}"/>
              </a:ext>
            </a:extLst>
          </p:cNvPr>
          <p:cNvCxnSpPr>
            <a:cxnSpLocks/>
          </p:cNvCxnSpPr>
          <p:nvPr/>
        </p:nvCxnSpPr>
        <p:spPr>
          <a:xfrm flipV="1">
            <a:off x="1806968" y="3380645"/>
            <a:ext cx="3608798" cy="823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33EB1A0-1A70-4F59-A8CA-76268E6F83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969309"/>
              </p:ext>
            </p:extLst>
          </p:nvPr>
        </p:nvGraphicFramePr>
        <p:xfrm>
          <a:off x="2146300" y="971550"/>
          <a:ext cx="287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4" imgW="2869920" imgH="291960" progId="Equation.DSMT4">
                  <p:embed/>
                </p:oleObj>
              </mc:Choice>
              <mc:Fallback>
                <p:oleObj name="Equation" r:id="rId4" imgW="2869920" imgH="2919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7D698CD-6170-46E5-A839-226B684804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6300" y="971550"/>
                        <a:ext cx="2870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881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21"/>
    </mc:Choice>
    <mc:Fallback xmlns="">
      <p:transition spd="slow" advTm="2102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3319</TotalTime>
  <Words>99</Words>
  <Application>Microsoft Office PowerPoint</Application>
  <PresentationFormat>On-screen Show (16:9)</PresentationFormat>
  <Paragraphs>36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MathType 6.0 Equation</vt:lpstr>
      <vt:lpstr>Sets and Functions</vt:lpstr>
      <vt:lpstr>Equality</vt:lpstr>
      <vt:lpstr>Well Defined Functions</vt:lpstr>
      <vt:lpstr>Functions Acting on Sets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509</cp:revision>
  <dcterms:created xsi:type="dcterms:W3CDTF">2014-11-22T22:42:06Z</dcterms:created>
  <dcterms:modified xsi:type="dcterms:W3CDTF">2022-02-20T04:15:42Z</dcterms:modified>
</cp:coreProperties>
</file>