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"/>
  </p:notesMasterIdLst>
  <p:sldIdLst>
    <p:sldId id="256" r:id="rId2"/>
    <p:sldId id="343" r:id="rId3"/>
    <p:sldId id="344" r:id="rId4"/>
    <p:sldId id="34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174" autoAdjust="0"/>
  </p:normalViewPr>
  <p:slideViewPr>
    <p:cSldViewPr>
      <p:cViewPr varScale="1">
        <p:scale>
          <a:sx n="76" d="100"/>
          <a:sy n="76" d="100"/>
        </p:scale>
        <p:origin x="18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347" units="cm"/>
          <inkml:channel name="Y" type="integer" max="20231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3071" units="1/cm"/>
          <inkml:channelProperty channel="Y" name="resolution" value="1000.0494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0:49:10.05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act:action type="add" startTime="32506">
    <iact:property name="dataType"/>
    <iact:actionData xml:id="d0">
      <inkml:trace xmlns:inkml="http://www.w3.org/2003/InkML" xml:id="stk0" contextRef="#ctx0" brushRef="#br0">16286 7840 15199 0,'3'0'672'1,"-3"0"144"1,2 0-656-2,1 0-160 7,-3 0 0-7,0 0 0 7,0 0 1936-7,0 0 368 7,0 0 64-7,-3 3 0 9,3 0-640-9,-2 2-144 8,2-1-32-8,-3 1 0 8,-4 2-304-8,2-3-64 6,5 1-16-6,-3-2 0 9,-1 1-368-9,-1 1-80 6,3-2-16-6,-3 1 0 7,2-1-112-7,-4-1-16 8,2-1-16-8,-1 1 0 8,5 1-240-8,-2-3-32 8,6 0-16-8,-3 0 0 7,0 1-144-7,1-1-128 8,5-1 192-8,-1 1-192 7,-2 0 128-7,1 0-128 9,4 0 0-9,-6 0 0 4,3 0 0-4,-2 1 0 8,4-1 0-8,5 2 0 9,3 1 0-9,-3-2 0 8,-3 0 0-7,1 2 0 4,5 2 0-5,-3 1 0 10,1 0 0-10,3 3 0 6,7 0 0-6,-6-1 0 8,0 1 0-8,-2-1 0 7,-5 1 0-7,-3-2 0 6,-2 2 0-6,-2-3 0 9,1 1 0-9,-4-1 0 7,3 0 0-7,-4-1 0 7,-1 1 0-7,-2-2 0 7,-2 2 0-7,-2-2 0 8,-3-1 0-8,-1 2 160 8,1-2-160-7,-1 0 128 7,-2 0-128-8,-4-2 0 6,-3 2 0-6,3-1 128 21,4-2-1040-21,-1-3-224 0,-3 1-32 0,-1-1-9936 11,-2-3-1984-11</inkml:trace>
    </iact:actionData>
  </iact:action>
  <iact:action type="add" startTime="32886">
    <iact:property name="dataType"/>
    <iact:actionData xml:id="d1">
      <inkml:trace xmlns:inkml="http://www.w3.org/2003/InkML" xml:id="stk1" contextRef="#ctx0" brushRef="#br0">16271 7867 14735 0,'3'-7'1312'1,"-3"2"-1056"3,2 2-256-3,-1 0 0 5,1 2 3072-6,1-1 576 8,-2 1 96-8,5-2 32 8,6 0-1664-8,0-2-320 8,1-1-64-8,-1 2 0 7,-5 3-784-7,2-2-160 7,5 1-16-6,-1 2-16 7,2 2-576-8,0-1-176 6,-2 1 0-6,-1 1 0 19,-3 1-896-19,4 0-272 0,-1-1-64 0,3-1-16 17,0 1-1168-17,-5-2-224 0,2 1-48 0,-3-2-9216 9</inkml:trace>
    </iact:actionData>
  </iact:action>
  <iact:action type="add" startTime="33049">
    <iact:property name="dataType"/>
    <iact:actionData xml:id="d2">
      <inkml:trace xmlns:inkml="http://www.w3.org/2003/InkML" xml:id="stk2" contextRef="#ctx0" brushRef="#br0">16606 7846 18831 0,'0'2'832'1,"-1"-2"176"-1,1 0-816 0,0 0-192 6,0 0 0-6,0 0 0 8,-3 1 1488-8,1-1 256 7,-1 2 48-5,1 1 16 5,-3 1-448-7,1 1-80 6,-4 1-32-5,4-1 0 6,1 1-384-7,0 2-80 8,0 1-16-8,1-2 0 7,-2 3-256-6,2 1-48 5,1-1-16-6,2 1 0 8,5-1-144-8,-4 2-48 7,4-2 0-7,-2 1 0 8,4-5-128-7,-1 1-128 5,3-1 144-6,2-3-144 9,-3 0 192-9,2-2-48 7,-1 1-16-7,2-4 0 8,-2-1 208-8,2-1 48 6,-3-1 0-6,0 0 0 8,3-4 0-8,-5 1 0 7,0 1 0-7,1-1 0 9,-2-1-32-9,0-1 0 6,-2 0 0-6,1-2 0 8,1 0-32-8,-5 0-16 8,2 2 0-8,-6-1 0 9,2 2-112-9,-5 2-32 6,-3 0 0-5,3-2 0 6,4 1-160-7,-4 1 0 6,-1 1 144-6,-2 0-144 9,2 2 0-9,2-1 0 6,-2 2 0-6,-1 0 0 22,1 0-480-22,-5 0-64 0,2 2-16 0,2-1 0 13,1 1-2640-13,0-1-512 0</inkml:trace>
    </iact:actionData>
  </iact:action>
  <iact:action type="add" startTime="33396">
    <iact:property name="dataType"/>
    <iact:actionData xml:id="d3">
      <inkml:trace xmlns:inkml="http://www.w3.org/2003/InkML" xml:id="stk3" contextRef="#ctx0" brushRef="#br0">16838 7696 11967 0,'-5'-4'1072'1,"5"3"-864"3,5-1-208-3,-5 1 0 6,0-1 3216-7,0 2 608 7,0 0 112-7,0 0 32 8,0 0-1600-8,1 0-304 9,2 3-64-9,0 0-16 7,1 4-960-7,-1 2-192 7,-1 2-32-7,-2 2-16 9,1 5-656-9,-1 0-128 7,-1 2 0-7,-1 3-16112 11</inkml:trace>
    </iact:actionData>
  </iact:action>
  <iact:action type="add" startTime="34292">
    <iact:property name="dataType"/>
    <iact:actionData xml:id="d4">
      <inkml:trace xmlns:inkml="http://www.w3.org/2003/InkML" xml:id="stk4" contextRef="#ctx0" brushRef="#br0">16492 13225 3679 0,'-3'0'160'0,"2"-3"32"3,-1 1-192-3,1 1 0 8,-2-2 0-8,1 3 0 7,2 0 4608-7,-3 1 896 8,-1 1 160-8,1 1 32 7,-4 3-3312-7,-4 1-656 7,-1 2-144-7,3 0-32 10,2 1-448-10,4-2-80 5,-1 1-32-5,-2-1 0 8,1 1-528-8,2-1-96 7,2 1-32-7,-4-3 0 10,4-1-112-10,-1 1-32 5,2 0 0-5,-3-1 0 8,0-1 0-8,2-1 0 8,4-1 0-8,-2 1 0 7,2-2-192-7,-3 1 176 7,2-2-176-7,5 0 160 8,4-2-160-8,3-1 128 8,-5 2-128-8,5-2 128 7,-5 1 0-7,4-1-128 8,-1 3 192-8,0-1-64 7,1 2-128-7,-1 1 0 9,3 1 144-9,-3 0-144 6,-2 1 0-3,-1 1 128 2,1-1-128-5,-1 2 0 7,1 0 0-7,-2 0 0 8,-1 0 0-8,1 0 128 8,-4 0-128-8,1 0 0 6,-2-1 128-6,-3 0-128 8,0 1 192-8,-3-2-16 7,-2 1-16-7,-2-1 0 9,-2 2 64-9,1 0 16 7,-2-1 0-5,0-3 0 4,1 1-112-6,-3-1-128 7,3 1 176-7,-4-2-176 7,2 1 0-6,-4-4 0 6,5 1-160-7,1-2 160 19,-3-2-3264-18,2-2-512-1</inkml:trace>
    </iact:actionData>
  </iact:action>
  <iact:action type="add" startTime="34653">
    <iact:property name="dataType"/>
    <iact:actionData xml:id="d5">
      <inkml:trace xmlns:inkml="http://www.w3.org/2003/InkML" xml:id="stk5" contextRef="#ctx0" brushRef="#br0">16477 13237 19343 0,'0'-2'1728'4,"3"1"-1392"1,-1-1-336-5,1 1 0 8,-3 1 2320-8,3-2 400 8,1-1 80-8,4 0 16 9,-1-3-1328-9,3 2-256 8,2-1-48-8,0 2-16 5,-3 2-576-4,1-1-112 6,1 2-32-7,-4 0 0 9,5 3-448-9,0 0-160 6,0 0 0-6,1 2-10208 16,-1-2-2032-16</inkml:trace>
    </iact:actionData>
  </iact:action>
  <iact:action type="add" startTime="34836">
    <iact:property name="dataType"/>
    <iact:actionData xml:id="d6">
      <inkml:trace xmlns:inkml="http://www.w3.org/2003/InkML" xml:id="stk6" contextRef="#ctx0" brushRef="#br0">16879 13244 911 0,'-4'1'0'0,"-1"-1"0"7,5 0 0-6,-1 0 0 6,-1 0 5072-7,-4 0 944 6,0 2 176-6,-4 1 32 8,0 0-3600-8,-2 3-736 7,-3 0-144-6,3 1-16 6,0 2-528-7,5 0-112 9,-1 3 0-9,1 0-16 10,4-1-624-10,0 4-112 5,6 0-16-5,-6-2-16 7,2-1-160-7,2-1-16 7,5-1-128-7,3 0 192 10,6-1-192-10,-2 0 176 8,-1 0-176-7,-3-1 160 5,1-4-32-6,-2-2 0 7,3-1 0-7,7-2 0 5,6-1 112-5,-3-2 16 7,-2-2 0-5,-4-2 0 5,-2-1-16-7,2 0 0 7,-2-1 0-6,-1 0 0 5,-4 1 48-6,-1 0 16 8,-4-3 0-8,-5 2 0 8,-3-1 32-7,-3-1 16 4,5 1 0-5,-1 0 0 8,-4-1-128-8,1 3-32 7,4 1 0-7,-2 0 0 9,-2 2-192-9,-8 0 0 7,-3 2 0-7,5 1 0 7,10-2-144-7,-3 2-80 8,0 2-16-8,0-1 0 26,2 2-2496-26,-4 0-496 0,4 0-96 0</inkml:trace>
    </iact:actionData>
  </iact:action>
  <iact:action type="add" startTime="35183">
    <iact:property name="dataType"/>
    <iact:actionData xml:id="d7">
      <inkml:trace xmlns:inkml="http://www.w3.org/2003/InkML" xml:id="stk7" contextRef="#ctx0" brushRef="#br0">17122 13170 1839 0,'5'-6'0'1,"-2"3"160"-1,1 0-160 0,-4 0 0 4,2 1 0-4,-1 2 0 8,-1-1 5568-8,1 1 1072 6,2 0 208-6,-3 1 64 10,0 2-4416-10,0 3-896 9,0 3-160-9,-4 2-32 6,1 1-768-6,-4 2-128 6,2 1-48-6,-1 0 0 21,5 1-2096-21,-7 1-416 0</inkml:trace>
    </iact:actionData>
  </iact:action>
  <iact:action type="add" startTime="35932">
    <iact:property name="dataType"/>
    <iact:actionData xml:id="d8">
      <inkml:trace xmlns:inkml="http://www.w3.org/2003/InkML" xml:id="stk8" contextRef="#ctx0" brushRef="#br0">13268 10321 3679 0,'-6'0'320'1,"1"0"-320"4,2 0 0-5,-2-1 0 10,4 1 4704-10,2 0 864 7,-1-2 192-7,0 2 16 7,2-1-2992-7,1-2-608 6,-2 0-112-6,5 0-16 9,-2 1-768-9,4 1-160 8,2-1-32-8,2 1 0 6,-4 2-576-6,0 1-112 8,6 1-16-7,-7 1-16 5,2 1-144-6,-2-1-32 8,4 2 0-8,-7 0 0 9,1 3-48-9,-2 0-16 6,-3 1 0-6,3 2 0 7,-8 1-128-7,2 2 160 7,-3 3-160-6,0-2 160 7,0-1-160-8,-1 2 0 9,0 3 144-9,2-2-144 5,2-3 0-4,2-2 128 6,-2 4-128-7,6-4 0 8,1-1 0-8,4-2 0 7,-1-2 0-7,-3-3 0 8,4 0 0-8,2-4 128 7,5 1-128-7,1-2 0 8,-1 0 0-8,0-2 144 7,3-1-144-7,-3-1 0 7,-4 0 0-7,4-1 0 7,2-1-240-7,0 0 80 24,-2 2-1632-24,0-2-320 1,-8 0-64-1,2 0 0 12,2-1-976-12,-7-2-192 0</inkml:trace>
    </iact:actionData>
  </iact:action>
  <iact:action type="add" startTime="36220">
    <iact:property name="dataType"/>
    <iact:actionData xml:id="d9">
      <inkml:trace xmlns:inkml="http://www.w3.org/2003/InkML" xml:id="stk9" contextRef="#ctx0" brushRef="#br0">13621 10403 9215 0,'0'-5'816'1,"-3"4"-656"2,3-1-160-2,0 1 0 5,0-1 2608-6,-1 2 480 8,1 2 112-8,-2-2 0 9,2 1-1056-9,-1 2-224 8,-4 2-32-8,2 2-16 6,0 2-528-6,0 0-96 6,2 1-32-5,-3 2 0 6,1-1-400-7,0-3-96 8,3 3-16-8,3-1 0 8,0 1-256-8,1-2-64 8,0-1-16-8,4 0 0 8,-2-1-128-7,1-2-32 6,2-1 0-7,1-1 0 8,5-1-32-8,2-2-16 5,0 0 0-5,0-2 0 8,-4-4 96-7,-1 0 32 7,3-1 0-7,-6-1 0 7,1 1 32-8,-3-2 0 4,2-1 0-4,-3 1 0 7,2 0-16-7,-8 2 0 8,0-1 0-8,0-1 0 8,-3-1-112-8,-2-1-32 7,2 1 0-7,-1 1 0 8,-7 3-160-8,2 2 192 7,-5 1-192-7,2 1 192 8,1 1-192-8,-3 1 0 8,-1 1 0-8,-2 1 0 21,3-1-1104-20,0 2-208-1,7-1-32 0,-1-1-10064 9,4 1-2016-9</inkml:trace>
    </iact:actionData>
  </iact:action>
  <iact:action type="add" startTime="36550">
    <iact:property name="dataType"/>
    <iact:actionData xml:id="d10">
      <inkml:trace xmlns:inkml="http://www.w3.org/2003/InkML" xml:id="stk10" contextRef="#ctx0" brushRef="#br0">13881 10158 15663 0,'3'-6'1392'1,"-3"3"-1120"2,-3 0-272-2,3 2 0 6,3-1 2976-7,-2 2 544 8,-1 0 96-8,3 0 32 7,-3 0-1664-7,1 3-336 7,-1 2-64-7,0 2-16 8,0 2-1008-8,0 3-208 7,0 1-32-7,6 3-16 21,-1 4-1344-20,-1 1-272-1,-5 4-48 0</inkml:trace>
    </iact:actionData>
  </iact:action>
  <iact:action type="add" startTime="37374">
    <iact:property name="dataType"/>
    <iact:actionData xml:id="d11">
      <inkml:trace xmlns:inkml="http://www.w3.org/2003/InkML" xml:id="stk11" contextRef="#ctx0" brushRef="#br0">19937 10407 16063 0,'0'-4'704'0,"0"1"160"0,1 1-688 0,1 1-176 5,2-1 0-5,-2 2 0 9,1-3 1792-9,0 0 320 8,4-1 64-8,1-2 0 6,5-1-576-6,0-1-112 10,-1 2-16-10,3 0-16 5,-5 2-256-5,4-1-48 9,-6 2-16-9,4 2 0 9,-4 1-304-9,-1 1-64 5,1 4-16-5,-4 1 0 8,-2 1-368-8,-2 2-64 9,-2 2 0-9,-2 0-16 6,-2 3-80-6,-2 2-16 9,-1 2 0-9,-1-2 0 7,-2 0 0-6,-1 2 0 7,1-1 0-7,0 0 0 3,-3 1-208-3,3 0 144 5,-2 0-144-6,6-5 128 8,5-1-128-8,2-2 0 7,1 1 0-7,4-4 0 9,4-1 0-9,-1-1 0 5,0-3 0-5,4 1 0 9,1-1 0-9,-1-2 0 6,1-2 128-6,3 1-128 9,3-1-288-9,1-2-96 7,6-2 0-6,-1 0-16 20,-6 0-2416-21,-2 0-496 1,-1-1-80-1</inkml:trace>
    </iact:actionData>
  </iact:action>
  <iact:action type="add" startTime="37659">
    <iact:property name="dataType"/>
    <iact:actionData xml:id="d12">
      <inkml:trace xmlns:inkml="http://www.w3.org/2003/InkML" xml:id="stk12" contextRef="#ctx0" brushRef="#br0">20291 10464 9215 0,'6'1'816'1,"-6"-1"-656"6,-4 0-160-7,2 0 0 6,2-1 3120-6,0 2 592 7,-1-1 112-7,1 4 16 9,-3 1-1568-9,-2 1-320 6,1 1-64-6,-2 1-16 11,1 1-576-11,-1-1-112 5,5 4-32-5,-2 0 0 8,2 2-592-8,-2-1-128 8,3 0-32-8,4-1 0 6,3-2-208-6,1-1-64 8,-2 2 0-8,6-2 0 8,2-2 0-8,6-1-128 6,-1-2 192-6,0-1-64 10,2-3 0-10,-2-1-128 4,1-4 192-4,-3 0-64 9,0-4 0-5,0 0-128-1,-2-2 192-3,-7 1-64 7,-4-2 48-5,-4 0 0 4,0 0 0-6,2 1 0 8,-2 2 0-8,-2-3 0 8,-5 0 0-8,-1-1 0 8,1 2-48-8,-5 1 0 6,-7 2 0-6,1 1 0 8,6 1-128-8,-3 2 0 7,0 1 0-7,-2 0 0 8,-4 3-256-8,3 1-96 7,0 1-16-7,4-2 0 21,-1 3-3008-21,1 0-592 0</inkml:trace>
    </iact:actionData>
  </iact:action>
  <iact:action type="add" startTime="38049">
    <iact:property name="dataType"/>
    <iact:actionData xml:id="d13">
      <inkml:trace xmlns:inkml="http://www.w3.org/2003/InkML" xml:id="stk13" contextRef="#ctx0" brushRef="#br0">20650 10259 18431 0,'1'-2'1632'1,"-1"1"-1312"4,-1 1-320-5,1 0 0 8,0 0 2816-8,0 0 480 7,-3 1 96-7,0 4 32 8,-3 1-1824-8,0 3-352 7,2 3-80-7,-4 4-16 10,1 3-704-10,-4 2-128 7,3 3-48-7,0-1-16064 11</inkml:trace>
    </iact:actionData>
  </iact:action>
  <iact:action type="add" startTime="76800">
    <iact:property name="dataType"/>
    <iact:actionData xml:id="d14">
      <inkml:trace xmlns:inkml="http://www.w3.org/2003/InkML" xml:id="stk14" contextRef="#ctx0" brushRef="#br0">13892 7984 18719 0,'-1'0'400'1,"-2"0"96"-1,0 0 16 0,2 0 16 0,1 0-528 0,0 0 0 4,-3 0 0-4,-2 0 0 8,2 0 1408-8,-1 0 160 6,-4 2 32-6,2-2 16 11,0 0-976-11,1 1-208 5,0 1-48-5,1-1 0 8,-2 1-384-8,1 1 0 10,5-2 0-10,0 1 0 18,-4-1-1344-17,1-1-336 0</inkml:trace>
    </iact:actionData>
  </iact:action>
  <iact:action type="add" startTime="76965">
    <iact:property name="dataType"/>
    <iact:actionData xml:id="d15">
      <inkml:trace xmlns:inkml="http://www.w3.org/2003/InkML" xml:id="stk15" contextRef="#ctx0" brushRef="#br0">13678 8030 5519 0,'-3'-3'496'1,"0"2"-496"4,1-1 0-4,2 1 0 6,0 1 4480-7,-3 0 816 6,0-5 144-6,-3 1 48 10,0-2-3760-10,-1 0-736 4,2 0-160-4,1 2-16 11,4 1-592-11,-3 0-224 5,0 1 176-5,2 2-8560 18,1 0-1696-17</inkml:trace>
    </iact:actionData>
  </iact:action>
  <iact:action type="add" startTime="77127">
    <iact:property name="dataType"/>
    <iact:actionData xml:id="d16">
      <inkml:trace xmlns:inkml="http://www.w3.org/2003/InkML" xml:id="stk16" contextRef="#ctx0" brushRef="#br0">13538 8023 10127 0,'-3'0'896'2,"0"0"-704"4,2-2-192-6,-2 2 0 8,0 0 2656-8,1-1 496 6,-1-1 112-6,-1 1 0 8,-3-1-2160-8,-1 1-432 7,-2 1-96-7,2 1 0 10,4 1-576-10,-4-1-224 9,4 2 16-9,4-1-6768 14,0-1-1360-13</inkml:trace>
    </iact:actionData>
  </iact:action>
  <iact:action type="add" startTime="77296">
    <iact:property name="dataType"/>
    <iact:actionData xml:id="d17">
      <inkml:trace xmlns:inkml="http://www.w3.org/2003/InkML" xml:id="stk17" contextRef="#ctx0" brushRef="#br0">13359 8027 9375 0,'-5'0'416'0,"-1"-1"96"0,2 1-512 0,1 0 0 4,2 0 0-4,1 0-2688 17,-3 0-624-17</inkml:trace>
    </iact:actionData>
  </iact:action>
  <iact:action type="add" startTime="77401">
    <iact:property name="dataType"/>
    <iact:actionData xml:id="d18">
      <inkml:trace xmlns:inkml="http://www.w3.org/2003/InkML" xml:id="stk18" contextRef="#ctx0" brushRef="#br0">13254 8042 4607 0,'-6'-3'400'1,"1"2"-400"3,1-1 0-4,1 1 0 7,1-2 3488-7,-1 3 608 8,-1-2 128-8,1 1 32 8,-1-1-2400-8,-4 1-496 6,-4-1-80-6,5 1-32 9,-2 1-848-9,3 1-160 6,-1 2-48-6,1 0-7536 16,1 2-1504-15</inkml:trace>
    </iact:actionData>
  </iact:action>
  <iact:action type="add" startTime="81000">
    <iact:property name="dataType"/>
    <iact:actionData xml:id="d19">
      <inkml:trace xmlns:inkml="http://www.w3.org/2003/InkML" xml:id="stk19" contextRef="#ctx0" brushRef="#br0">12867 8039 16639 0,'-12'2'736'2,"9"-2"160"-2,-3 1-720 0,5-1-176 6,-4 1 0-6,2-1 0 10,0 0 2032-10,-1 0 368 5,-4 0 80-5,-4 0 16 7,1 0-960-7,0 0-176 8,5 0-32-8,0 0-16 9,3 2-992-9,0-1-320 7,3 2 160-7,3-1-160 26,-1-1-1776-26,4 2-432 1,-5-1-96-1</inkml:trace>
    </iact:actionData>
  </iact:action>
  <iact:action type="add" startTime="81153">
    <iact:property name="dataType"/>
    <iact:actionData xml:id="d20">
      <inkml:trace xmlns:inkml="http://www.w3.org/2003/InkML" xml:id="stk20" contextRef="#ctx0" brushRef="#br0">12671 8069 9215 0,'-3'0'816'2,"-3"0"-656"2,5 0-160-3,-4 0 0 5,4 1 2656-5,-4-1 496 6,-2 2 112-7,-5-2 0 8,-3 1-1344-8,-1 1-288 7,3-1-48-7,1 1-16 8,1-1-800-8,2 1-176 7,4 2-16-7,-1-1-16 8,-2 1-560-8,2 1 0 7,2-2-160-7,-1 1 160 22,2-1-2560-21,-4-1-400-1</inkml:trace>
    </iact:actionData>
  </iact:action>
  <iact:action type="add" startTime="81334">
    <iact:property name="dataType"/>
    <iact:actionData xml:id="d21">
      <inkml:trace xmlns:inkml="http://www.w3.org/2003/InkML" xml:id="stk21" contextRef="#ctx0" brushRef="#br0">12311 8118 1839 0,'-9'0'0'1,"5"0"160"-1,-1 0-160 0,2 0 0 4,-1 0 0-4,4 0 0 8,-3 0 3600-8,1 0 688 6,-4 0 144-6,0 0 32 9,3 0-3440-9,-2 1-704 7,3 1-128-7,-1-1-8304 12</inkml:trace>
    </iact:actionData>
  </iact:action>
  <iact:action type="add" startTime="81500">
    <iact:property name="dataType"/>
    <iact:actionData xml:id="d22">
      <inkml:trace xmlns:inkml="http://www.w3.org/2003/InkML" xml:id="stk22" contextRef="#ctx0" brushRef="#br0">12029 8193 19807 0,'0'3'432'0,"-3"-1"80"0,-3-2 32 0,5 1 32 0,-2-1-576 0,0 0 0 5,2 2 0-4,-5-2 0 6,-2 3 640-6,2 0 32 4,-1 0 0-5,-1 0-6944 16,4 0-1408-15</inkml:trace>
    </iact:actionData>
  </iact:action>
  <iact:action type="add" startTime="81616">
    <iact:property name="dataType"/>
    <iact:actionData xml:id="d23">
      <inkml:trace xmlns:inkml="http://www.w3.org/2003/InkML" xml:id="stk23" contextRef="#ctx0" brushRef="#br0">11865 8309 8287 0,'-6'0'736'1,"4"1"-592"6,-1-1-144-7,2 2 0 8,1-2 3344-8,-3 0 640 7,0 1 128-7,-1 1 32 8,-4 1-2400-8,1 0-464 8,1 0-112-8,1 0-16 8,4 1-880-8,1 1-272 7,0-1 128-7</inkml:trace>
    </iact:actionData>
  </iact:action>
  <iact:action type="add" startTime="104589">
    <iact:property name="dataType"/>
    <iact:actionData xml:id="d24">
      <inkml:trace xmlns:inkml="http://www.w3.org/2003/InkML" xml:id="stk24" contextRef="#ctx0" brushRef="#br0">25202 6795 1839 0,'0'0'0'1,"-3"-3"160"-1,3 0-160 0,-5-1 0 4,2 1 0-4,2 0 0 8,-1 0 4288-8,2 1 832 7,0 2 176-7,-1 2 16 8,1-4-2752-8,-3 2-576 8,0 2-96-8,1 1-32 9,-2 3-176-9,1 1-32 6,3 3-16-6,-3 2 0 10,2 5-288-10,-1 2-64 6,2 6-16-6,-1 0 0 6,-2 0-480-6,3-1-80 7,3 0-32-7,4-3 0 11,0-1-352-11,1-3-80 7,-7-1-16-7,5-3 0 7,3 2-224-7,-1-4 176 5,-2-1-176-5,-1-3 160 9,3-1-160-7,-2-3 0 3,-5-3-160-5,2-4-8048 24,-3-5-1616-22,-1-1-320-2</inkml:trace>
    </iact:actionData>
  </iact:action>
  <iact:action type="add" startTime="104826">
    <iact:property name="dataType"/>
    <iact:actionData xml:id="d25">
      <inkml:trace xmlns:inkml="http://www.w3.org/2003/InkML" xml:id="stk25" contextRef="#ctx0" brushRef="#br0">25131 6770 3679 0,'1'-3'320'2,"2"0"-320"4,-3 1 0-6,3 1 0 7,-2 1 4192-7,5-3 768 9,3-2 160-9,6-2 16 7,7-3-3040-6,4-1-624 8,0 1-112-9,4 1-16 6,-2 2-48-6,0 2 0 7,3 4 0-7,-4 1 0 7,0 1-592-7,-5 4-112 8,-3-1-16-8,-1 3-16 8,-3 4-96 1,-3-1-16-9,-2 1 0 0,-9 0 0 6,1 4 96-6,-2-3 16 7,0 1 0-7,-6-1 0 8,-1 0 16-8,-5-1 0 8,0-1 0-8,-3 0 0 8,-7 2-144-8,-3-1-32 6,-2-1 0-6,0-1 0 9,2 0-224-9,1-2-48 7,5-2-128-7,1-2 192 7,2 0-192-6,4-1 0 4,2-2 0-5,4 0-160 21,1 0-1456-20,4-1-304-1,-1 0-48 0,2-2-8976 9,0 0-1808-8</inkml:trace>
    </iact:actionData>
  </iact:action>
  <iact:action type="add" startTime="105264">
    <iact:property name="dataType"/>
    <iact:actionData xml:id="d26">
      <inkml:trace xmlns:inkml="http://www.w3.org/2003/InkML" xml:id="stk26" contextRef="#ctx0" brushRef="#br0">25781 6891 18303 0,'3'0'816'1,"-3"0"160"-1,0 0-784 0,0 0-192 4,0 0 0-4,0 0 0 8,3 2 2208-8,2-1 400 8,-1-1 80-8,3 2 0 9,7-2-1024-9,-2 1-224 7,2-1-32-7,1 0-16 9,0 0-816-9,1 0-144 8,-1-1-48-8,0 1 0 5,0 1-384-5,0-1 0 7,-3 2 0-7,-8-1 0 20,-1 1-2176-20,-6 1-400 0</inkml:trace>
    </iact:actionData>
  </iact:action>
  <iact:action type="add" startTime="105413">
    <iact:property name="dataType"/>
    <iact:actionData xml:id="d27">
      <inkml:trace xmlns:inkml="http://www.w3.org/2003/InkML" xml:id="stk27" contextRef="#ctx0" brushRef="#br0">25796 7032 16575 0,'-1'2'1472'1,"1"-2"-1168"5,0 0-304-6,1 0 0 8,2 0 2896-8,0 1 528 6,1-1 96-6,4 0 32 8,1 2-1760-8,4-2-336 8,3 0-80-7,2-2-16 6,1 2-848-6,1-1-160 5,-1-1-32-6,2 1-10656 17,-6-1-2128-17</inkml:trace>
    </iact:actionData>
  </iact:action>
  <iact:action type="add" startTime="105804">
    <iact:property name="dataType"/>
    <iact:actionData xml:id="d28">
      <inkml:trace xmlns:inkml="http://www.w3.org/2003/InkML" xml:id="stk28" contextRef="#ctx0" brushRef="#br0">26350 6841 21647 0,'0'-2'960'0,"-3"2"192"0,-1 0-912 1,1 0-240 4,3 0 0-4,-1 2 0 6,-2-1 1712-7,-2 1 288 7,-2 4 64-7,-1 1 16 9,1 1-416-9,-1 1-96 6,1-1-16-6,1 1 0 8,2 0-640-8,1 2-128 8,1 0-16-8,-5 1-16 9,2 0-336-9,-1-4-64 7,5-1-16-7,-5-1 0 5,2 0-80-4,7-2 0 6,1-1-16-7,3 0 0 10,1-1-64-10,-1-1-16 6,1-1 0-6,-4-1 0 8,4-1-32-8,3 1-128 7,7-2 192-7,-3 0-64 9,-3 0-128-8,1 0 0 5,-1 3 0-6,0 0 128 9,0 1-128-9,3 1 0 5,-1 1 144-4,-2 0-144 7,6 1 0-8,-6 2 0 6,-2 0 0-6,2 2 0 6,-1 0 0-6,-3 1 0 8,3 2 0-8,-4-1 128 9,1 2-128-9,-5 1 0 6,-2 1 128-5,-2 0-128 6,-2 0 192-7,-2-2-48 7,-1 0 0-7,2-1 0 9,-4 1 16-9,-3-3 0 7,3-1 0-7,-4-1 0 8,3 0-32-8,0-1-128 6,-4-1 192-5,4-2-64 7,-3-2-288-8,2-2-64 6,-2-1-16-6,-1-2 0 22,-1-4-2912-22,0-2-592 0</inkml:trace>
    </iact:actionData>
  </iact:action>
  <iact:action type="add" startTime="106166">
    <iact:property name="dataType"/>
    <iact:actionData xml:id="d29">
      <inkml:trace xmlns:inkml="http://www.w3.org/2003/InkML" xml:id="stk29" contextRef="#ctx0" brushRef="#br0">26318 6875 21183 0,'13'-9'944'0,"-8"5"192"0,-2-1-912 0,1 2-224 6,0 0 0-6,-1 3 0 6,0-1 2816-6,3-2 528 7,3-2 112-6,3 1 0 7,3-2-2064-8,-3 2-432 7,-2-1-64-7,3 2-32 9,2 0-624-9,-1 0-240 8,-3 2 176-8,4 1-176 19,0 0-1312-19,-2 1-352 0,2 1-80 0,-1-1-16 14,-3 1-1584-14,0-1-320 0</inkml:trace>
    </iact:actionData>
  </iact:action>
  <iact:action type="add" startTime="106316">
    <iact:property name="dataType"/>
    <iact:actionData xml:id="d30">
      <inkml:trace xmlns:inkml="http://www.w3.org/2003/InkML" xml:id="stk30" contextRef="#ctx0" brushRef="#br0">26712 6842 19231 0,'-1'5'848'1,"-2"-4"176"-1,3 1-816 0,0-1-208 5,0 2 0-4,-2-1 0 5,-1 1 1712-6,3 1 288 7,-3 2 64-7,0 4 16 8,2 4-608-8,-2 1-128 7,-2 1-32-7,2 0 0 8,3 1-432-7,-1-1-96 5,-2 0-16-6,3-1 0 7,-3 1-256-7,6 1-64 9,1-1-16-9,2-1 0 8,2-2-32-7,-2-1 0 5,0-2 0-6,1-2 0 6,-3-2-144-6,7-2-48 9,4-1 0-9,-1-1 0 8,6-4 32-8,-4-2 0 5,-1-2 0-5,-2-2 0 9,2-4 16-9,-2 1 0 7,1-1 0-7,-1-2 0 8,2 1 48-8,-2-2 16 7,-4-1 0-7,-3 0 0 8,-6 1 96-8,-3 1 32 7,3 3 0-7,-4-4 0 7,-7 1-64-7,2 1 0 7,0 1 0-7,1 2 0 9,-4 1-192-9,-2 0-32 7,-2 3-16-7,1-1 0 8,8 2-144-8,-5 2 0 7,-6 0 0-7,2 3 0 23,3 0-1360-23,1 0-160 1,1 2-16-1,2 1-10640 7,5 0-2128-7</inkml:trace>
    </iact:actionData>
  </iact:action>
  <iact:action type="add" startTime="106660">
    <iact:property name="dataType"/>
    <iact:actionData xml:id="d31">
      <inkml:trace xmlns:inkml="http://www.w3.org/2003/InkML" xml:id="stk31" contextRef="#ctx0" brushRef="#br0">27007 6716 26079 0,'2'-3'1152'1,"-1"2"256"-1,3-1-1136 0,-4 1-272 5,0 1 0-5,2 0 0 8,-2 0 1600-8,1 1 256 7,4 1 48-7,-5 2 16 8,4 2-1136-7,1 3-208 6,1 0-64-7,-5 3 0 7,2 0-512-7,-3 3 0 8,3-1 0-8,-1 3-10368 18,1-1-1968-18</inkml:trace>
    </iact:actionData>
  </iact:action>
  <iact:action type="add" startTime="107017">
    <iact:property name="dataType"/>
    <iact:actionData xml:id="d32">
      <inkml:trace xmlns:inkml="http://www.w3.org/2003/InkML" xml:id="stk32" contextRef="#ctx0" brushRef="#br0">27573 6900 11967 0,'0'-1'1072'2,"0"-1"-864"6,0 2-208-8,0 0 0 7,0 2 3008-7,0-1 544 9,-3-1 112-9,3 0 32 6,0 0-1456-6,0 3-272 9,-4 3-64-9,1 0-16 6,6 3-512-6,-3 1-96 9,0 1-32-9,1 2 0 7,-2 2-688-6,5 3-144 5,1-1-32-6,-2 3 0 7,0 0-384-7,1 0 128 8,1-1-128-8,-1-3 0 8,2 1 0-8,1-5 0 7,-4-1-144-7,2-2 144 24,-4-1-1936-24,2-2-288 1,-3-2-48-1</inkml:trace>
    </iact:actionData>
  </iact:action>
  <iact:action type="add" startTime="107229">
    <iact:property name="dataType"/>
    <iact:actionData xml:id="d33">
      <inkml:trace xmlns:inkml="http://www.w3.org/2003/InkML" xml:id="stk33" contextRef="#ctx0" brushRef="#br0">27480 7043 19343 0,'0'-2'1728'1,"0"2"-1392"5,0 0-336-6,0 0 0 9,1 0 2640-9,1 0 464 6,2-1 96-6,4 1 0 10,1-2-1904-10,4 1-384 6,-1 1-80-6,0-2 0 7,2 4-576-7,1-2-96 9,3 0-32-8,-2 1 0 5,2 1-128-6,-3-2-192 6,0 0 32-5,1-2 16 19,2 2-2240-20,-2-3-448 0,2 2-96 0</inkml:trace>
    </iact:actionData>
  </iact:action>
  <iact:action type="add" startTime="107399">
    <iact:property name="dataType"/>
    <iact:actionData xml:id="d34">
      <inkml:trace xmlns:inkml="http://www.w3.org/2003/InkML" xml:id="stk34" contextRef="#ctx0" brushRef="#br0">27953 6894 22799 0,'1'-3'1008'0,"1"2"208"0,-1-1-960 0,2 1-256 4,-3 1 0-4,0 0 0 6,2 0 1776-6,-1-2 304 7,-1 2 64-7,0-1 16 9,5 1-400-9,-5 1-80 7,0 2-16-7,0 0 0 8,-5 3-752-8,4 2-144 6,-4-1-48-6,1 2 0 8,-4-2-304-8,1 2-64 8,2 2-16-8,2-4 0 8,0-1-160-8,2 0-48 7,1-3 0-7,0 3 0 9,4-2-128-9,1 1 0 6,2-1 0-6,4-1 128 8,-4 0-128-8,2-1 0 7,1-2 144-7,-5-2-144 7,1 1 0-6,1-2 128 6,2 0-128-7,4 0 0 8,4-2 0-8,0 2 0 7,0 0 0-7,1 0 128 8,-4 2-128-8,1 1 0 7,2 1 0-7,-3 2 0 9,3 0 0-9,-3 2 0 6,1-1 0-6,-1 4 0 9,-3-1 0-9,-3 0 0 6,-1 2 0-6,-4 3-128 8,2-1 128-8,-2-1 0 7,-2 2 0-7,-2 0 0 8,1 0 0-8,-3-2 0 7,-3 2 0-7,-2-3 0 8,2 0 0-8,-7-1 128 8,4 0-128-8,-4-2 0 8,4 0 0-8,-3-2 144 6,-3 2-144-6,2-3 0 9,4-1 0-9,-6-2-304 7,0-3 48-7,-1-2 0 22,1-1-2544-22,-1-3-496 1,-3-1-96-1</inkml:trace>
    </iact:actionData>
  </iact:action>
  <iact:action type="add" startTime="107771">
    <iact:property name="dataType"/>
    <iact:actionData xml:id="d35">
      <inkml:trace xmlns:inkml="http://www.w3.org/2003/InkML" xml:id="stk35" contextRef="#ctx0" brushRef="#br0">27987 6885 25791 0,'12'-4'1152'0,"-6"1"224"0,-1 0-1104 0,1 2-272 6,-1-1 0-6,2 1 0 9,1-1 832-9,4-1 128 6,7-3 0-6,6 0 16 8,-1 2-704-8,1-1-144 7,-3 1-128-7,0 1 192 20,-2 1-1024-19,-1 1-192-1,0-1-32 0</inkml:trace>
    </iact:actionData>
  </iact:action>
  <iact:action type="add" startTime="107924">
    <iact:property name="dataType"/>
    <iact:actionData xml:id="d36">
      <inkml:trace xmlns:inkml="http://www.w3.org/2003/InkML" xml:id="stk36" contextRef="#ctx0" brushRef="#br0">28474 6854 19807 0,'0'3'880'1,"0"-1"176"-1,2 1-848 0,-2-3-208 2,0 1 0-2,1-1 0 9,1 2 1408-9,1 1 224 6,-3 3 48-6,3 2 16 9,-2 6-272-9,2-1-48 6,-3 3-16-6,0 1 0 9,0-2-272-9,0 1-64 6,0 2-16-6,0-1 0 8,-3 1-256-8,3-1-48 8,3 0-16-8,0-2 0 8,2 0-304-8,-1 0-64 7,4-5-16-7,3 1 0 7,3-1-112-7,-2-3 0 7,2-2-16-7,-2-4 0 9,5 1 80-9,-3-4 0 6,1-1 16-6,0-3 0 8,0 0-32-8,0-1-16 7,2-2 0-6,0-1 0 7,-2-2 0-8,-4 0 0 7,3-3 0-7,-2 0 0 7,-3-1 48-7,-4-2 16 7,0 5 0-7,-2-2 0 9,-3-1 32-9,0-3 0 7,-3 1 0-7,-2 0 0 7,0 2-144-7,-4 2-32 7,-2 2 0-7,2 1 0 9,-4 0-144-9,-2 4 0 6,-1-1 144-5,-2 4-144 7,3 1 0-8,-1 1 0 6,-3 2 0-6,1 2-192 21,3 1-1184-20,3 0-240-1,0 0-48 0,2 0-16 13,1 3-1456-13,2-2-304 0</inkml:trace>
    </iact:actionData>
  </iact:action>
  <iact:action type="add" startTime="108371">
    <iact:property name="dataType"/>
    <iact:actionData xml:id="d37">
      <inkml:trace xmlns:inkml="http://www.w3.org/2003/InkML" xml:id="stk37" contextRef="#ctx0" brushRef="#br0">28955 6633 24239 0,'1'0'1072'1,"-1"0"224"-1,0 0-1040 0,0 2-256 5,0-1 0-5,0 1 0 8,0 1 1408-8,0 0 240 8,-1 4 32-8,1 5 16 9,-3 3-864-9,0 3-160 6,1 1-32-6,-2 3-16 7,1 0-624-7,-3 2 0 10,4-2 0-10,-1-1-14400 10</inkml:trace>
    </iact:actionData>
  </iact:action>
  <iact:action type="add" startTime="109044">
    <iact:property name="dataType"/>
    <iact:actionData xml:id="d38">
      <inkml:trace xmlns:inkml="http://www.w3.org/2003/InkML" xml:id="stk38" contextRef="#ctx0" brushRef="#br0">29465 6927 19695 0,'-3'3'864'1,"-2"-3"192"0,5 1-848-1,-3 1-208 8,3-1 0-8,-3 1 0 6,2-1 1968-6,-2 4 336 8,-2 2 80-8,1 5 16 8,1 0-544-8,3 4-128 8,-3 0 0-8,6 4-16 7,-2 1-960-7,5 1-192 8,2-1-48-8,-1-2 0 7,1-1-368-6,0-2-144 8,3 2 0-9,-2-3 144 6,1-2-144-6,-3-3 0 7,4 4 0-7,-4-7 0 25,1 0-1984-25,-4-4-368 1,-1-1-80-1</inkml:trace>
    </iact:actionData>
  </iact:action>
  <iact:action type="add" startTime="109254">
    <iact:property name="dataType"/>
    <iact:actionData xml:id="d39">
      <inkml:trace xmlns:inkml="http://www.w3.org/2003/InkML" xml:id="stk39" contextRef="#ctx0" brushRef="#br0">29293 7145 15663 0,'-8'-2'688'1,"1"1"144"1,-1 1-656-2,4 0-176 7,4 0 0-7,0 0 0 6,0 0 4544-6,-3 0 896 8,3 0 160-8,0 1 32 8,0-1-3328-8,4 0-656 7,10 0-144-7,-1 0-32 9,8 0-768-9,1 2-144 7,5-5-48-7,2 1 0 8,10 1-512-8,5-2 0 7,1 0 0-7</inkml:trace>
    </iact:actionData>
  </iact:action>
  <iact:action type="add" startTime="129825">
    <iact:property name="dataType"/>
    <iact:actionData xml:id="d40">
      <inkml:trace xmlns:inkml="http://www.w3.org/2003/InkML" xml:id="stk40" contextRef="#ctx0" brushRef="#br0">30140 6052 11807 0,'-3'0'256'2,"0"0"48"-2,2 1 16 0,-3-1 16 0,1 0-336 0,3 0 0 4,0 0 0-4,0 0 0 8,0 0 1872-8,0 0 304 7,0 0 64-7,0 0 16 9,0 2-304-9,4-4-64 6,2 2-16-6,1 0 0 8,5 2-208-8,0-2-32 8,3-2-16-8,1 0 0 9,5-1-352-9,0 0-80 6,1-3-16-6,3 1 0 8,0-1-560-7,2 0-112 5,0 0-32-6,2 0 0 7,1 1-288-7,1 0-176 10,-1 1 192-9,-1-1-192 4,-2 2 0-5,3-1 0 7,-7 1 0-7,0 1 0 22,-4-1-1312-22,-1 2-320 1,-3 1-64-1,-4 0-16 13,0-2-1504-13,-7 2-304 2</inkml:trace>
    </iact:actionData>
  </iact:action>
  <iact:action type="add" startTime="130126">
    <iact:property name="dataType"/>
    <iact:actionData xml:id="d41">
      <inkml:trace xmlns:inkml="http://www.w3.org/2003/InkML" xml:id="stk41" contextRef="#ctx0" brushRef="#br0">30381 6051 17279 0,'-6'0'768'0,"4"0"144"1,2-2-720-1,-3 2-192 6,2 0 0-6,1 0 0 7,0 2 1664-7,0-1 320 6,1 0 48-6,-1 4 16 9,3-1-384-8,-6 4-64 5,2-1 0-6,1 1-16 8,4 2-416-8,-2-1-80 7,1 1 0-7,0 1-16 7,-3-2-432-6,0 1-96 6,1 0-16-6,2 2 0 6,0-1-320-7,1-1-64 7,1-1-16-7,1 0 0 9,-2-2-128-9,-2-1 0 7,-1-1 144-7,1-1-144 7,2 0 0-7,2-2-240 7,-2-1 48-6,1-1 0 18,1 0-1792-18,-6 0-368-1,1-1-64 0,-1 1-16 14,0-3-896-14,2-2-192 0</inkml:trace>
    </iact:actionData>
  </iact:action>
  <iact:action type="add" startTime="130336">
    <iact:property name="dataType"/>
    <iact:actionData xml:id="d42">
      <inkml:trace xmlns:inkml="http://www.w3.org/2003/InkML" xml:id="stk42" contextRef="#ctx0" brushRef="#br0">30471 6086 2751 0,'1'-3'128'1,"-1"2"16"-1,0-1-144 0,0 1 0 5,0-1 0-4,-1 2 0 5,1-1 4672-6,-3 1 896 8,2 0 176-8,1-2 32 8,0 2-3040-8,1 2-624 7,-2 2-112-7,-2-1-16 9,3 3-560-9,0 1-96 6,3 2-32-6,1 0 0 8,-4 2-528-8,3-2-128 7,1 2 0-7,-2 1-16 8,4 2-304-8,-3-3-48 7,3 3-16-7,0-2 0 9,1 1-256-9,0-3 0 6,2-1 0-6,2-1 0 22,-4-1-1840-22,1-2-416 2,0-1-96-2</inkml:trace>
    </iact:actionData>
  </iact:action>
  <iact:action type="add" startTime="130848">
    <iact:property name="dataType"/>
    <iact:actionData xml:id="d43">
      <inkml:trace xmlns:inkml="http://www.w3.org/2003/InkML" xml:id="stk43" contextRef="#ctx0" brushRef="#br0">31008 5880 3679 0,'0'-2'320'1,"0"1"-320"3,2 1 0-4,-2 0 0 7,-1 0 3520-7,1-1 640 7,0-1 128-7,0-1 32 7,1 0-1760-6,-1 0-368 7,0 3-64-8,0 0-16 9,5 3-592-9,-4 0-128 6,5 3-32-6,-6 3 0 8,0 0-416-8,2 3-96 8,4 0-16-8,-3 2 0 7,3 1-224-7,-3 0-48 8,1 3-16-8,-1 0 0 6,1 1-208-5,2-1-32 7,-1-3-16-8,-1-1 0 6,2-3-96-6,-1-1 0 9,2-2-16-9,-4-1 0 6,-1-3-176-6,0 1 160 8,-2-4-160-8,0 1 160 9,0-1-32-9,0-1 0 5,0-1 0-5,0 1 0 9,-5 0 0-9,0-3 0 7,2 1 0-7,-3-1 0 7,-4-1-128-7,-2 1 0 9,2 1 0-9,-2 1 0 6,4 0-192-6,-6 1-32 8,-1 0 0-7,3 0 0 7,0 1 32-8,2 2 0 6,-4 1 0-6,5-1 0 10,-1 2 192-10,1-1-144 7,-6 2 144-7,5 0-128 6,5 2 128-6,0-1 0 7,0 0 0-7,1 1 0 7,-1 1 0-7,-2-2 0 8,2-1 0-8,2 1 0 8,6-2 0-8,2 1 224 8,-1-2-48-8,-1 1-16 7,5-1 144-7,-1-1 16 6,5-1 16-6,-2-2 0 9,2-2 80-9,4 1 16 7,4-2 0-7,0-2 0 8,0-1-208-8,2-1-32 6,-4 2-16-4,1 0 0 4,-3-1-176-6,2 1 0 8,-3 1 0-8,0 1-12400 17,-3 3-2432-17</inkml:trace>
    </iact:actionData>
  </iact:action>
  <iact:action type="add" startTime="134387">
    <iact:property name="dataType"/>
    <iact:actionData xml:id="d44">
      <inkml:trace xmlns:inkml="http://www.w3.org/2003/InkML" xml:id="stk44" contextRef="#ctx0" brushRef="#br0">29934 6884 911 0,'-3'1'0'0,"2"-1"0"1,1 0 0 0,-3 0 0 5,0 2 0-6,2-1 0 8,1-1 3056-8,-3 0 528 8,3 0 96-8,-5 2 32 8,2-2-2016-8,0 1-400 8,-1-1-80-8,-1 0 0 6,1 2-48-6,1-2 0 7,0 0 0-7,1 1 0 8,1-1-32-8,-1 2-16 9,2-2 0-8,0 0 0 5,-2 0-176-6,0-2-48 7,2 2 0-7,0 0 0 8,2 0-240-8,0-1-48 8,1 1-16-8,2-2 0 7,4 1-288-7,0-1-64 9,3-1-16-9,-1 2 0 6,4-1 32-6,3 2 16 7,6-3 0-7,-2 2 0 11,2 1 48-11,-2 0 16 5,0 3 0-5,0-2 0 7,-4 2-64-7,1-1-16 7,-4 1 0-7,0 1 0 8,-8 1-112-8,1 1-16 7,-4 1-128-7,-4 2 192 8,0 1-192-8,-6 1 176 8,0 2-176-8,-1 0 160 6,-3 2 16-6,-5 0 0 8,3 0 0-8,-1-2 0 8,1 1-48-8,-3-1-128 6,2 0 192-6,2 2-64 9,-2 0-128-9,4-2 0 7,-3-2 0-7,5-4 128 8,1 0-128-8,4-1 0 7,2-1 0-7,2-1 0 7,4-1 0-7,1 0 0 7,1 0 0-6,-1-1 0 6,0-1 0-7,1 1 0 8,1-2 0-7,3 1 0 7,2-1 0-8,1-1 0 6,-1-1 0-6,2-1 0 22,2 2-752-22,1-4-16 1,-3 1-16-1,5-1 0 14,-2 1-1776-13,1-2-368-1,2 2-64 0,-6-5-9536 5</inkml:trace>
    </iact:actionData>
  </iact:action>
  <iact:action type="add" startTime="134796">
    <iact:property name="dataType"/>
    <iact:actionData xml:id="d45">
      <inkml:trace xmlns:inkml="http://www.w3.org/2003/InkML" xml:id="stk45" contextRef="#ctx0" brushRef="#br0">30403 6977 17151 0,'-3'-4'768'1,"0"2"144"-1,3 1-720 0,-2 1-192 4,-1 0 0-4,3 0 0 7,-3 1 1472-7,2 1 256 7,-6 1 48-7,-1 1 16 8,1 2-400-8,-1 3-80 7,2 1-16-7,2 1 0 10,2 2-400-10,2-1-64 7,-5 1-32-7,5 2 0 8,2 0-288-8,1 0-48 7,2 0-16-6,-1 0 0 7,2-1-240-8,3-2-48 7,2 0-16-7,0-3 0 5,6-2-16-5,3-2-128 8,0-4 192-8,-1 1-64 8,3-5 48-8,0-3 0 9,1-1 0-7,2-2 0 2,0-2-32-4,-1-1 0 7,-5 2 0-7,-3-2 0 8,2-1-144-7,-7-2 160 5,-3 3-160-5,0-1 160 7,-1-1 32-7,-4 1 16 5,-6 0 0-6,0 1 0 7,-1 1 192-7,-1 3 48 6,-2 0 0-6,0 1 0 8,-5-2-160-8,-2 0-32 8,-2 0 0-8,-2 2 0 9,2-1-128-9,1 4-128 6,2-2 144-6,-2 3-144 8,2 3 0-8,2 0 0 7,1 1 0-7,1 2-160 23,2 2-1280-22,-1-1-256 0,4 2-48-1,1 0-8576 7,-2-1-1712-6</inkml:trace>
    </iact:actionData>
  </iact:action>
  <iact:action type="add" startTime="136188">
    <iact:property name="dataType"/>
    <iact:actionData xml:id="d46">
      <inkml:trace xmlns:inkml="http://www.w3.org/2003/InkML" xml:id="stk46" contextRef="#ctx0" brushRef="#br0">30790 6937 19407 0,'0'-3'848'2,"0"2"192"-2,0-1-832 1,0 1-208 5,1 1 0-6,1-2 0 8,2 1 1872-8,3-1 336 8,1 1 64-8,5-2 16 7,12 0-512-7,5-1-112 8,-3 1 0-7,2 0-16 5,2-2-496-6,-2 2-112 9,-3 0-16-8,4 0 0 6,-3 2-576-7,-4-1-128 5,3 1-32-5,0-1 0 8,-1 4-288-8,2-2 160 7,-8 0-160-7,1 1 128 9,-1-1-128-9,-4 0 0 8,-2-1 0-8,-1 1 0 21,-5 3-400-21,-4-2-112 0,-3 2-32 0,-1 2 0 15,-1-2-1824-15,-4 1-352 0,1 1-80 0,-3 0-6352 9,-5 1-1264-8</inkml:trace>
    </iact:actionData>
  </iact:action>
  <iact:action type="add" startTime="136444">
    <iact:property name="dataType"/>
    <iact:actionData xml:id="d47">
      <inkml:trace xmlns:inkml="http://www.w3.org/2003/InkML" xml:id="stk47" contextRef="#ctx0" brushRef="#br0">31046 6949 7359 0,'3'0'656'3,"-3"0"-528"1,-4 2-128-3,4-2 0 7,-3-2 2800-8,3 2 528 7,0 3 96-7,0 0 32 8,-5 2-1344-8,1 2-256 9,2 2-48-9,1 3-16 6,-2 0-432-6,1 1-80 7,4 0-32-7,-2 4 0 11,-2-3-352-11,1 3-64 4,2-1 0-4,1 2-16 9,2-3-432-9,4-2-64 6,2-1-32-6,-3-2 0 8,1 2-288-8,-4-3 160 9,2 0-160-9,-1-3 128 6,2-2-128-6,-4 1-176 9,1-4 48-9,1-2 0 18,-1-1-2832-17,-1-4-560-1</inkml:trace>
    </iact:actionData>
  </iact:action>
  <iact:action type="add" startTime="136688">
    <iact:property name="dataType"/>
    <iact:actionData xml:id="d48">
      <inkml:trace xmlns:inkml="http://www.w3.org/2003/InkML" xml:id="stk48" contextRef="#ctx0" brushRef="#br0">31172 6952 19983 0,'0'-3'880'1,"0"2"192"-1,0-1-864 0,0 1-208 4,0-1 0-3,0 1 0 5,-3 1 1744-6,3-2 304 8,-3 1 64-8,2-1 16 9,1 1-448-9,-3 1-80 5,3 0-32-4,0 0 0 6,0 3-592-7,0 0-112 8,3 1-32-8,-2 2 0 8,5 2-256-8,-4 0-48 7,2 3-16-7,2 2 0 8,1 2-160-8,1 1-32 7,1 4-16-7,1 0 0 8,0 1-304-8,-2-2 160 8,4-1-160-8,-3-2-11584 16,-1-1-2416-16</inkml:trace>
    </iact:actionData>
  </iact:action>
  <iact:action type="add" startTime="138037">
    <iact:property name="dataType"/>
    <iact:actionData xml:id="d49">
      <inkml:trace xmlns:inkml="http://www.w3.org/2003/InkML" xml:id="stk49" contextRef="#ctx0" brushRef="#br0">25858 8103 6447 0,'0'1'272'1,"0"-1"80"-1,0 2-352 0,0-2 0 5,0 1 0-4,0 1 0 8,2-1 3920-9,1-1 720 6,-3 2 144-6,3-2 16 8,3 1-2448-7,4 1-496 4,3-1-112-5,4 1-16 8,-3-2-832-8,3 0-192 9,1 1-16-8,1-1-16 7,0 0-480-8,-3 0-192 8,4 0 128-8,-1 0-128 7,-4 0-144-7,0 0-112 6,-8 2-32-6,-3-2-9216 17,-1-2-1840-16</inkml:trace>
    </iact:actionData>
  </iact:action>
  <iact:action type="add" startTime="138206">
    <iact:property name="dataType"/>
    <iact:actionData xml:id="d50">
      <inkml:trace xmlns:inkml="http://www.w3.org/2003/InkML" xml:id="stk50" contextRef="#ctx0" brushRef="#br0">25907 8230 24127 0,'2'3'1072'0,"-2"-3"208"0,3 0-1024 0,-3 0-256 4,0 2 0-4,3-2 0 6,-2 0 1328-5,5 1 208 6,0-1 32-6,7 0 16 6,-1 2-816 1,3-2-144-8,3 0-48 0,1 1 0 21,0-1-1136-21,4-1-224 0,0 1-48 2</inkml:trace>
    </iact:actionData>
  </iact:action>
  <iact:action type="add" startTime="139930">
    <iact:property name="dataType"/>
    <iact:actionData xml:id="d51">
      <inkml:trace xmlns:inkml="http://www.w3.org/2003/InkML" xml:id="stk51" contextRef="#ctx0" brushRef="#br0">26558 7952 7359 0,'0'-5'320'2,"0"2"80"-2,3 2-400 0,-3 1 0 4,0 0 0-4,0 0 0 8,-3 1 3344-8,3 2 592 7,-2 3 112-7,4 4 32 8,-2 5-1792-8,3 5-368 6,0 2-64-6,-2 1 0 10,2 4-688-10,2-2-128 6,-1-1-16-6,2 1-16 7,-1 1-480-7,2-1-80 7,-1 0-32-7,3-3 0 9,1 0-240-9,-2-2-48 7,0-2-128-7,0-5 192 8,2 0-192-8,-2-2 0 8,-1-3 0-8,0-2 0 18,-2-3-2032-18,-5-3-448 0,3-3-80 0</inkml:trace>
    </iact:actionData>
  </iact:action>
  <iact:action type="add" startTime="140156">
    <iact:property name="dataType"/>
    <iact:actionData xml:id="d52">
      <inkml:trace xmlns:inkml="http://www.w3.org/2003/InkML" xml:id="stk52" contextRef="#ctx0" brushRef="#br0">26811 8063 16575 0,'-6'6'1472'1,"5"-2"-1168"2,-2 1-304-3,3-1 0 9,0-1 1600-9,-3 1 256 8,2 4 48-8,1 4 16 7,-3 7-656-7,3 6-128 7,3 2-32-7,-2-3 0 9,2 1 0-9,0-1 0 6,3-7 0-6,1-2 0 6,4-3-480-6,-1-2-112 9,5-1 0-8,0-3-16 6,1-1-176-7,2-7-16 7,-2-2-16-6,2-2 0 6,-3-2 112-7,0 0 32 7,-1-3 0-7,-2-1 0 10,0-3-32-10,-2-1 0 6,-2 0 0-6,-4 1 0 7,-1 0 0-7,-6-1 0 7,0-2 0-7,-4 0 0 10,0 2 32-10,-2 0 0 5,-3 1 0-4,-2-1 0 6,1-1-224-7,-5 5-32 7,1 2-16-7,0 3 0 8,2-1-160-8,1 4 0 7,2 1 0-7,-2 1 128 8,5 1-336-8,2 2-80 6,1 1-16-6,2 1 0 22,-1 0-2272-22,1 1-464 1,1-1-96-1,3 0-11424 6</inkml:trace>
    </iact:actionData>
  </iact:action>
  <iact:action type="add" startTime="140499">
    <iact:property name="dataType"/>
    <iact:actionData xml:id="d53">
      <inkml:trace xmlns:inkml="http://www.w3.org/2003/InkML" xml:id="stk53" contextRef="#ctx0" brushRef="#br0">27263 7996 10127 0,'3'0'896'1,"-3"0"-704"5,0 0-192-6,0 0 0 7,-3 0 2752-7,3 0 512 8,-1 2 96-7,-2 2 32 8,0 0-1760-9,-1 5-352 6,-1 0-64-6,-1 3 0 8,2 3-16-8,-1 1 0 9,1 2 0-9,2 1 0 6,1-1-320-6,1 1-64 6,1 1-16-6,1-1 0 8,2 0-240-8,-1 2-48 7,6 0-16-6,3-3 0 6,1-2-144-7,-1-1-32 10,0-3 0-10,3-1 0 6,3 0-112-6,-3-4-16 8,-4 1-16-8,1-5 0 6,6-3 16-6,-3-2 0 9,0-1 0-9,1-1 0 7,2-4 80-7,-2-1 32 6,-3 0 0-6,-4-1 0 7,-6 0-48-7,-1-2 0 8,-1-2 0-8,-1 1 0 8,0 0 128-8,-1-1 0 7,-4 3 16-6,-2-3 0 6,-5-1-64-7,2 2-16 7,1-2 0-7,-3 2 0 9,2 1-128-9,-5 0-16 7,0 2-16-7,0-2 0 8,-3 2-160-8,2-1 0 6,1 2 0-6,3 2 0 23,-1 2-896-22,1 1-256-1,3-1-48 0,2 3-16848 4</inkml:trace>
    </iact:actionData>
  </iact:action>
  <iact:action type="add" startTime="141998">
    <iact:property name="dataType"/>
    <iact:actionData xml:id="d54">
      <inkml:trace xmlns:inkml="http://www.w3.org/2003/InkML" xml:id="stk54" contextRef="#ctx0" brushRef="#br0">28228 8086 2751 0,'0'-1'256'4,"0"0"-256"2,-1-1 0-6,1 2 0 9,0 0 4176-9,0 0 800 7,0 0 144-7,-5 0 48 6,5 2-2368-6,-3 2-480 8,-1 5-80-8,4 1-32 8,-3 2-720-8,3 1-144 6,0 5-16-6,0 2-16 8,0 2-640-8,3 2-128 10,-1-1-32-10,3 1 0 8,0-2-320-8,2 0-192 6,-2-2 192-6,1-2-192 8,6-1 128-8,-5-2-128 6,0-4 0-6,1-3 0 21,-4 1-768-19,4-3-256-2,-7-3-48 0,1 2-9040 8,-4-5-1792-8</inkml:trace>
    </iact:actionData>
  </iact:action>
  <iact:action type="add" startTime="142227">
    <iact:property name="dataType"/>
    <iact:actionData xml:id="d55">
      <inkml:trace xmlns:inkml="http://www.w3.org/2003/InkML" xml:id="stk55" contextRef="#ctx0" brushRef="#br0">28141 8226 12895 0,'0'0'1152'1,"0"0"-928"5,0 0-224-6,0 0 0 6,0 0 3040-6,0 0 560 8,3 1 112-8,-3 1 32 8,4 1-2256-8,-1 0-448 6,5 1-80-6,-2 1-32 9,4-2-464-8,2 1-80 6,1 1-32-7,2-2 0 7,1-1-352-7,5 1 128 8,0-1-128-8,-2-1 0 7,-1-1-208-7,0 0-112 9,2-1-32-9,1-1-8656 14,-2 1-1728-13</inkml:trace>
    </iact:actionData>
  </iact:action>
  <iact:action type="add" startTime="142450">
    <iact:property name="dataType"/>
    <iact:actionData xml:id="d56">
      <inkml:trace xmlns:inkml="http://www.w3.org/2003/InkML" xml:id="stk56" contextRef="#ctx0" brushRef="#br0">28731 8140 2751 0,'0'-3'256'1,"3"1"-256"5,-3 1 0-6,0 1 0 9,3-2 4544-9,-3 2 880 6,4-1 160-6,1-2 48 8,5-1-3632-7,0-2-720 5,4 1-128-6,-1 1-48 9,2 1-16-9,0-2 0 7,4 2 0-6,0 0 0 8,-4 3-448-9,0-1-80 7,1 1-32-7,-1 1 0 7,0 2-288-7,-5 0-64 8,-2 3-16-8,-4 0 0 8,2 0-160-8,0 2 0 7,0-1 144-7,-6 2-144 6,-6 4 320-6,2 2 0 7,-4 3 0-7,-1 1 0 8,-1 2-64-8,-1 0 0 10,3-2-16-10,0-1 0 5,-2 1-240-5,5 0 176 7,1-1-176-7,1-3 160 8,3-5-160-8,0 1 192 7,1-2-192-7,5-1 192 9,-1 1-192-9,5-3 0 6,-2-1 0-6,0-2 0 7,6-2 128-7,5-1-128 8,-3 0 128-8,5-1-128 21,1-2-336-20,-2 1-160-1,-6-1-16 0,3-3-16 15,2 0-2432-15,3-3-496 1</inkml:trace>
    </iact:actionData>
  </iact:action>
  <iact:action type="add" startTime="142755">
    <iact:property name="dataType"/>
    <iact:actionData xml:id="d57">
      <inkml:trace xmlns:inkml="http://www.w3.org/2003/InkML" xml:id="stk57" contextRef="#ctx0" brushRef="#br0">29319 8171 7359 0,'-3'-3'656'1,"2"2"-528"3,1 1-128-4,-3 0 0 6,1 0 3392-6,1 0 640 8,1 1 128-8,-2 1 16 7,-4 2-2320-7,-2 2-480 8,-3 1-96-8,4 4 0 7,5-1-464-7,-1 0-96 8,-4 4-16-8,3-1 0 8,6 2-48-8,-2-2-16 8,-2 2 0-8,3 0 0 8,9-2-256-8,-2 1-48 5,4 1-16-5,-1-2 0 9,3-1-144-9,-2-5-48 6,-2 1 0-5,2-5 0 8,4 1 16-9,2-4 0 6,0-2 0-6,3 0 0 9,4-3 80-2,-9-1 16-7,-3 2 0 0,2-5 0 7,2-2 80-7,0 0 0 6,3-1 16-6,-3-2 0 8,-5 1 64-8,-3 1 16 7,-3-1 0-7,-4-1 0 9,-1 1 80-9,-2-2 16 7,-1 3 0-6,-8 1 0 6,-2-1-96-7,0 3-16 6,-3 0 0-6,0 0 0 9,0 3-160-9,-4 0-48 7,4 0 0-7,-4 2 0 8,1 1-192-8,-1 1 0 7,1 2 0-7,2 2 0 22,1 1-1280-22,2 1-320 0,5-1-48 0,0 2-15136 5</inkml:trace>
    </iact:actionData>
  </iact:action>
  <iact:action type="add" startTime="143443">
    <iact:property name="dataType"/>
    <iact:actionData xml:id="d58">
      <inkml:trace xmlns:inkml="http://www.w3.org/2003/InkML" xml:id="stk58" contextRef="#ctx0" brushRef="#br0">29717 8122 9215 0,'0'0'816'1,"0"0"-656"3,0 0-160-4,0 0 0 8,0 0 3392-8,0-1 656 7,2 1 128-7,4 0 32 8,2 0-1648-8,5 1-336 7,2 1-64-7,6 1-16 11,4-1-720-11,2 3-144 5,2-1-16-4,4 1-16 5,1-1-480-5,2-1-80 6,5 2-32-7,-1-2 0 9,-7 0-304-9,-2-2-64 9,1 2-16-9,-3-3 0 5,-4 2-272-5,-3-4 160 7,5 2-160-7,-5-1 128 7,-3 1-128-7,-4-2 0 8,-5 2 0-8,-2-1 128 21,-4-1-464-20,1 1-112-1,2-1 0 0,-7-1-7360 18,-7 3-1456-17,-4 0-288 4</inkml:trace>
    </iact:actionData>
  </iact:action>
  <iact:action type="add" startTime="143713">
    <iact:property name="dataType"/>
    <iact:actionData xml:id="d59">
      <inkml:trace xmlns:inkml="http://www.w3.org/2003/InkML" xml:id="stk59" contextRef="#ctx0" brushRef="#br0">29964 8165 14735 0,'-6'0'640'1,"5"0"160"0,1 0-640-1,-3 0-160 4,3 2 0-4,0-1 0 8,0 2 2720-8,0 1 512 7,0 4 96-7,-2 4 32 8,1 3-1632-8,-1 2-320 8,2 1-64-8,0 1 0 7,2 1-448-7,1-2-64 8,1-1-32-7,-1 3 0 5,2-3-496-6,0 1-112 7,3-3 0-7,-1-2-16 9,1-2-176-9,-1-2 0 8,-1-2 144-8,1-3-144 20,1 1-1088-19,-1-2-304 0,-1-2-48 0,-1-2-12800 2</inkml:trace>
    </iact:actionData>
  </iact:action>
  <iact:action type="add" startTime="143924">
    <iact:property name="dataType"/>
    <iact:actionData xml:id="d60">
      <inkml:trace xmlns:inkml="http://www.w3.org/2003/InkML" xml:id="stk60" contextRef="#ctx0" brushRef="#br0">30057 8192 11967 0,'2'-3'1072'1,"-2"1"-864"3,0 1-208-4,0-1 0 7,3 2 3008-7,-3 0 544 7,0 0 112-7,0 0 32 9,3 0-1520-9,1 3-320 7,-2 0-48-7,1 3-16 8,1 3-512-8,2 3-96 8,-1 1-32-8,-1 4 0 8,2 0-384-8,1 4-64 7,-2 0-32-7,2 0 0 6,-2-2-384-6,2-1-80 8,0-2-16-7,4 0 0 19,4 1-656-19,-1-2-144 0,-2-2-32 2</inkml:trace>
    </iact:actionData>
  </iact:action>
  <iact:action type="add" startTime="163410">
    <iact:property name="dataType"/>
    <iact:actionData xml:id="d61">
      <inkml:trace xmlns:inkml="http://www.w3.org/2003/InkML" xml:id="stk61" contextRef="#ctx0" brushRef="#br0">25946 9587 6447 0,'0'0'576'1,"0"0"-576"-1,0 0 0 0,0 0 0 0,3 0 2624 0,-2 0 432 6,1 2 80-6,-1-2 0 7,-2 0-1008-7,1 0-208 7,4-2-32-6,1 2-16 8,-1-1-624-9,6 1-128 5,-1 0-32-5,5 0 0 10,-2-2-592-10,2 2-128 5,1 0-32-5,0 2 0 11,0-2-336-11,0 0 0 6,-4 1 0-6,1 1 0 18,-1-1-2160-17,-4-1-400-1</inkml:trace>
    </iact:actionData>
  </iact:action>
  <iact:action type="add" startTime="163575">
    <iact:property name="dataType"/>
    <iact:actionData xml:id="d62">
      <inkml:trace xmlns:inkml="http://www.w3.org/2003/InkML" xml:id="stk62" contextRef="#ctx0" brushRef="#br0">26002 9678 3679 0,'-1'-2'160'1,"-1"1"32"9,2 1-192-10,0 0 0 0,0 1 0 0,2-1 0 4,-2 0 5168-4,1 2 976 7,2-2 208-7,-1 1 48 7,3 2-3968-6,0 0-800 6,2 0-160-6,4 0-16 7,-2 0-768-8,4 1-160 7,0 2-16-7,2 0-16 21,0 2-2096-20,3-2-432-1</inkml:trace>
    </iact:actionData>
  </iact:action>
  <iact:action type="add" startTime="164208">
    <iact:property name="dataType"/>
    <iact:actionData xml:id="d63">
      <inkml:trace xmlns:inkml="http://www.w3.org/2003/InkML" xml:id="stk63" contextRef="#ctx0" brushRef="#br0">26617 9397 9215 0,'3'-3'816'1,"-3"2"-656"2,0-1-160-2,0 1 0 5,2 1 2784-6,1 1 528 8,-3 2 96-8,0 0 32 7,0 6-1120-7,0 3-208 8,0 4-64-8,0 5 0 8,0 4-544-8,3 2-112 7,-2 1-32-7,2 2 0 9,0 0-640-9,1-2-128 7,1 0-16-7,-1-1-16 7,2-4-352-7,-1 1-64 8,1-2-16-8,0-1 0 9,-1-2-128-9,0-1 0 7,-1-2 144-7,1-4-144 19,-2-1-1568-18,0-4-384-1,-2-2-80 0,-1-5-12144 5</inkml:trace>
    </iact:actionData>
  </iact:action>
  <iact:action type="add" startTime="164446">
    <iact:property name="dataType"/>
    <iact:actionData xml:id="d64">
      <inkml:trace xmlns:inkml="http://www.w3.org/2003/InkML" xml:id="stk64" contextRef="#ctx0" brushRef="#br0">26880 9497 6447 0,'-5'3'272'0,"2"0"80"0,3 0-352 0,-3 1 0 6,2 2 0-6,1-2 0 9,0 2 3344-9,-3 3 608 6,0 6 112-6,-2 6 32 9,1 3-2464-9,1 1-480 6,-2 0-112-6,3 0-16 8,2 0 16-8,0-1 0 8,2-3 0-8,3-2 0 7,5 0-352-7,-2-2-80 8,4-4-16-8,-1-4 0 7,4 1-128-7,3-4-16 10,-5-1-16-10,4-4 0 6,-1-4 48-6,0-1 16 6,1-4 0-6,-3 0 0 8,6-3-64-8,-6-4-16 7,3-1 0-7,-2-3 0 11,-1-1 0-11,-2-2 0 5,-1 0 0-5,-7-2 0 8,-1-1 96-8,-3 3 0 7,-4-2 16-7,-5 3 0 8,0 2-80-8,-6-2-32 7,0 3 0-7,-1 4 0 7,1-1-256-7,-3 4-160 8,1 3 192-8,0 2-192 7,2 3 0-7,-1 1 0 8,-2 5 0-8,1 2-144 20,0 0-1856-20,4 4-368 1,1 3-80-1</inkml:trace>
    </iact:actionData>
  </iact:action>
  <iact:action type="add" startTime="164821">
    <iact:property name="dataType"/>
    <iact:actionData xml:id="d65">
      <inkml:trace xmlns:inkml="http://www.w3.org/2003/InkML" xml:id="stk65" contextRef="#ctx0" brushRef="#br0">27416 9445 13823 0,'-7'0'608'1,"2"0"128"-1,2 1-592 0,-1 1-144 6,4-1 0-6,-3 1 0 9,0 1 2320-9,1 1 432 6,-5 5 96-6,0 3 16 8,-4 4-1104-8,2 4-224 6,0 0-32-6,2 1-16 9,3 0-304-9,-1 1-64 7,5 0-16-7,0 2 0 9,3 1-544-9,2-1-112 5,2 0-32-5,2-1 0 9,4-5-32-9,2-2-16 8,0-2 0-8,1-4 0 6,2-1 32-5,-3-3 16 7,4-4 0-8,-4-4 0 7,4-2 0-7,-4-2 0 7,1-3 0-7,-1-3 0 8,-2-3 32-8,-1-1 0 7,-3-1 0-7,-1-3 0 8,-2-1-16-8,-4-1 0 7,-2 1 0-7,-2-3 0 8,-6 5-64-8,-4-3-16 7,-1 1 0-7,-3-1 0 9,-2 2-192-9,1 1-32 7,-3 3-128-7,3 2 192 7,-2 4-192-7,4 3 0 7,1 2 0-7,-1 4 0 22,0 1-1392-21,3 3-272 0,-1 1-48-1</inkml:trace>
    </iact:actionData>
  </iact:action>
  <iact:action type="add" startTime="165397">
    <iact:property name="dataType"/>
    <iact:actionData xml:id="d66">
      <inkml:trace xmlns:inkml="http://www.w3.org/2003/InkML" xml:id="stk66" contextRef="#ctx0" brushRef="#br0">28181 9601 6447 0,'4'-5'576'1,"-4"2"-576"-1,-3 0 0 0,3 3 0 8,0 0 2992-8,0 0 480 7,0 0 112-7,3-1 0 7,-3 1-1136-7,0 0-224 10,0 1-48-10,0 2-16 6,0 2-768-6,2 0-160 7,1 4-16-7,0 2-16 7,1 2-528-7,-1 0-96 10,5 4-32-10,-4 1 0 5,3 1-384-4,-2 0-160 7,1-1 128-8,0 1-128 7,0-3 0-7,-2 1 0 8,1-4 0-8,-2-1 0 20,0 0-256-19,-3-3-128-1,0-2-16 0,-5-2-9328 12,2-2-1872-11</inkml:trace>
    </iact:actionData>
  </iact:action>
  <iact:action type="add" startTime="165617">
    <iact:property name="dataType"/>
    <iact:actionData xml:id="d67">
      <inkml:trace xmlns:inkml="http://www.w3.org/2003/InkML" xml:id="stk67" contextRef="#ctx0" brushRef="#br0">28116 9703 27983 0,'-2'-3'1232'1,"-2"1"272"-1,2 1-1200 0,2-1-304 6,0 2 0-6,0 0 0 7,2 0 1344-7,-1 0 224 8,4-1 32-8,1 1 16 9,1 0-976-9,2 1-208 8,4 1-48-8,1-1 0 7,3 2-256-7,3-1-128 6,5 1 128-6,-1-2-128 22,5 1-2304-22,1-2-528 1</inkml:trace>
    </iact:actionData>
  </iact:action>
  <iact:action type="add" startTime="166082">
    <iact:property name="dataType"/>
    <iact:actionData xml:id="d68">
      <inkml:trace xmlns:inkml="http://www.w3.org/2003/InkML" xml:id="stk68" contextRef="#ctx0" brushRef="#br0">28756 9574 13823 0,'-4'-2'1216'1,"1"1"-960"4,0-1-256-5,3 2 0 8,0-1 2912-8,-2-1 544 8,2-1 96-8,-3-1 32 7,0-2-1232-6,3-1-240 5,3-2-64-6,5 0 0 10,2 0-976-9,5 0-208 4,1 2-32-5,6-2-16 8,5 1-384-8,0 2-80 8,-1 0-16-8,0 3 0 8,-1 1-144-8,-4-1-16 6,-1 3-16-6,-6 3 0 7,-4-1-160-6,0 1 0 6,-5 5 0-7,-2-1 128 11,-3 5-128-11,0 2 0 3,-8 0 0-3,-2 4 0 9,-5 3 176-9,-4 0-48 9,-5 1-128-7,-1 2 192 2,0-1-192-4,1 1 144 7,-1-2-144-7,4-4 128 8,6-3-128-8,5-3 0 8,6-2 144-8,-2-1-144 8,6 1 0-8,6-2 0 6,-2-2 0-6,5-2 0 7,4-2 0-7,5-2 0 8,6-2 0-8,1-4 0 22,6 0-384-21,-1-1-80 0,1 0-32-1,3-2 0 12,-4 1-2352-11,2-1-480 0,-2-1-80 0</inkml:trace>
    </iact:actionData>
  </iact:action>
  <iact:action type="add" startTime="166383">
    <iact:property name="dataType"/>
    <iact:actionData xml:id="d69">
      <inkml:trace xmlns:inkml="http://www.w3.org/2003/InkML" xml:id="stk69" contextRef="#ctx0" brushRef="#br0">29287 9563 21887 0,'-6'-1'960'0,"-2"-1"208"0,2 1-928 0,5 1-240 6,1 0 0-6,-3 1 0 8,0 1 1360-8,2-1 240 7,-7 4 32-7,1-1 16 9,-1 5-464-9,-2 0-96 6,5 0 0-6,-2 3-16 10,3-3-336-9,1 3-64 4,3 0-16-5,-3-1 0 7,6 3-336-7,0-2-64 8,1 1 0-7,-1-1-16 6,4-2 16-7,2 1 0 9,3-4 0-9,-1-1 0 4,0-2 0-4,3-1 0 8,1-3 0-8,-1-1 0 9,3-2 128-9,-2-2 48 6,2-2 0-6,3-3 0 12,-4-4-16-12,2-1 0 3,1-1 0-3,-1 0 0 9,-3 1-64-9,-2 0-16 6,-3-3 0-6,1 2 0 8,-7 1 48-8,-1-1 16 8,-3 3 0-8,-3-2 0 7,0 1-64-7,-6 1-16 7,2 1 0-7,-8 0 0 8,0 5-192-8,-3 1-128 7,2 2 160-7,-3 1-160 9,4 3 0-9,-4 1-256 6,4 3 16-6,2 4-12624 17,4-1-2544-16</inkml:trace>
    </iact:actionData>
  </iact:action>
  <iact:action type="add" startTime="166968">
    <iact:property name="dataType"/>
    <iact:actionData xml:id="d70">
      <inkml:trace xmlns:inkml="http://www.w3.org/2003/InkML" xml:id="stk70" contextRef="#ctx0" brushRef="#br0">30044 9356 9215 0,'-1'-6'400'1,"-2"1"96"-1,-2 2-496 0,2 2 0 5,3 2 0-5,-3 1 0 7,2-1 3904-7,-5 2 704 9,0 3 128-9,-3 2 16 7,-3 7-2448-7,0 2-480 9,-3 4-96-9,4 4-32 6,-1 4-464-6,1 2-80 8,4 1-32-8,3 2 0 8,1-1-544-8,0-2-128 7,6 0 0-7,0-3-16 9,5 1-240-9,3-3-32 5,1-2-16-5,0-3 0 9,2-3-144-9,4-2 0 8,-2-1 0-8,2-3 0 19,-3-5-2384-19,0-1-512 0</inkml:trace>
    </iact:actionData>
  </iact:action>
  <iact:action type="add" startTime="167794">
    <iact:property name="dataType"/>
    <iact:actionData xml:id="d71">
      <inkml:trace xmlns:inkml="http://www.w3.org/2003/InkML" xml:id="stk71" contextRef="#ctx0" brushRef="#br0">30363 9467 911 0,'-2'0'0'0,"1"0"0"0,-1 0 0 0,-1-1 0 6,0 1 0-6,2-2 0 8,1 2 3568-8,-5-1 624 8,2-1 128-8,-4 1 32 8,3-2-2112-8,-4 1-432 6,1-1-80-6,1 2 0 9,0-2-224-9,3 1-32 6,-1 1-16-6,1-2 0 8,3 1-368-8,-3 1-64 9,6-1 0-9,-2 1-16 6,5-1-560-6,1-1-96 9,1 2-32-9,4-1 0 5,-2 0-128-4,3-1-48 7,2 0 0-8,0 0 0 8,3 1-16-8,-3 1-128 7,1-1 192-7,2 1-64 7,-3-1-128-5,-1 2 160 4,-2 2-160-6,0 1 160 7,-2 0-16-7,1 1 0 8,-5 1 0-8,0 0 0 7,-3 1-144-7,-2 0 192 8,-1 0-192-8,-1 2 192 7,-2-1-192-7,-3 0 160 8,0 1-160-8,-2 1 160 8,-2 3-16-8,-2-2 0 8,-3 0 0-8,-2-1 0 8,0 0-144-8,2 0 192 5,-2-1-192-5,0-3 192 8,4 1-192-8,4-1 0 7,-3-2 0-7,5 0 128 9,4-2-128-9,0 1 0 6,1-1 0-5,4-1 128 7,2 2-128-8,2-2 0 7,3 1 0-7,2 1 0 8,0-2-224-8,3 1 32 8,1 1 0-8,1-2 0 5,2 1-128-4,-3 1 0 7,1-1-16-8,2 2 0 7,-4 3 144-7,-2-2 16 7,-1 2 16-7,1 0 0 9,-4 2 160-9,0-1 0 7,-2 2 0-7,-2 1 0 8,-4 2 0-8,0-1-160 7,-4 1 160-7,-4-2 0 7,-2 0 0-7,-2-1 256 8,-3 2-32-8,0-3 0 8,-2-2 352-8,0 2 64 7,-2-1 0-7,-3-2 16 7,3-1-16-7,1-1-16 7,-1 0 0-7,4 0 0 8,1-2-272-8,5-1-48 7,-1 2-16-6,3-2 0 6,1 0-160-6,3 0-128 6,3 0 144-7,0 0-144 7,0 0 0-7,3 0-160 9,1 0 0-9,4-2 0 20,3 2-2928-20,1-2-592 0</inkml:trace>
    </iact:actionData>
  </iact:action>
  <iact:action type="add" startTime="168337">
    <iact:property name="dataType"/>
    <iact:actionData xml:id="d72">
      <inkml:trace xmlns:inkml="http://www.w3.org/2003/InkML" xml:id="stk72" contextRef="#ctx0" brushRef="#br0">30791 9737 28559 0,'2'-3'2544'0,"-2"0"-2032"4,0 3-512-4,1 0 0 6,2-1 1904-6,-3 1 272 9,0-2 64-9,2-1 16 8,0 0-1616-8,1 0-320 7,2 2-64-7,-2-2 0 8,-2 3-400-8,2 0-80 9,0 1-16-9,-3 1-10736 14,0-1-2144-14</inkml:trace>
    </iact:actionData>
  </iact:action>
  <iact:action type="add" startTime="168530">
    <iact:property name="dataType"/>
    <iact:actionData xml:id="d73">
      <inkml:trace xmlns:inkml="http://www.w3.org/2003/InkML" xml:id="stk73" contextRef="#ctx0" brushRef="#br0">31082 9428 25567 0,'-2'-4'1136'1,"2"1"224"-1,0 2-1088 0,0 1-272 6,0 0 0-5,0 1 0 4,2 1 928-5,-2-1 128 8,0 3 32-8,1 4 0 8,2 2 48-8,-3 4 16 8,0 3 0-8,2 1 0 7,-1 3-384-7,1-2-64 8,-2 2 0-7,2-2-16 5,-2 4-416-6,5-4-80 7,-5-1 0-7,3-1-16 8,-2 0-176-8,2-2 128 7,0-2-128-7,-1-1 128 8,1-3-400-7,0-2-96 5,1 0-16-6,-2-2-10336 17,1-2-2080-17</inkml:trace>
    </iact:actionData>
  </iact:action>
  <iact:action type="add" startTime="168756">
    <iact:property name="dataType"/>
    <iact:actionData xml:id="d74">
      <inkml:trace xmlns:inkml="http://www.w3.org/2003/InkML" xml:id="stk74" contextRef="#ctx0" brushRef="#br0">31286 9439 20319 0,'3'0'896'1,"-3"0"192"-1,3 0-864 0,-3 0-224 4,0 0 0-4,0 0 0 7,0 1 1312-7,2 2 224 7,1 0 32-7,-3 2 16 8,0 4-176-8,1 0-48 8,-1 1 0-8,2 0 0 8,-1 4-528-8,2-2-96 8,-2-1-32-8,2 1 0 7,0-1-192-7,2-2-32 8,-1-1-16-8,4 0 0 7,-1-1-48-6,3 1-16 5,-1-2 0-6,5-2 0 10,-2 0-96-10,2-1-32 7,3 0 0-7,3-3 0 7,0 2-80-7,2-2-32 8,-3 1 0-8,3-2 0 6,-2 1-160-5,-3-2 0 6,3-1 144-7,-2 2-144 7,1-2-144-7,-4 0-112 7,-4 0 0-7,0 0-16 22,-2 0-2000-21,-3 0-400 0,-2-3-80-1</inkml:trace>
    </iact:actionData>
  </iact:action>
  <iact:action type="add" startTime="169027">
    <iact:property name="dataType"/>
    <iact:actionData xml:id="d75">
      <inkml:trace xmlns:inkml="http://www.w3.org/2003/InkML" xml:id="stk75" contextRef="#ctx0" brushRef="#br0">31549 9359 20271 0,'-3'0'896'1,"1"-2"192"7,2 2-880-8,0 0-208 0,0 0 0 0,2 2 0 4,-1-1 1904-4,1 2 336 6,0 5 64-6,-2 1 0 8,3 4-800-8,-1 5-160 8,1 1-48-8,0 5 0 8,1 2-384-8,1 1-80 7,-2 1 0-7,-2-1-16 9,5 0-432-9,-4-4-96 5,4 1-16-5,-1-2 0 10,3 4-144-10,-2-7-128 7,1-1 192-7,-4-4-192 6,6 0 0-6,-4-2 0 7,2-3 0-6,-1-2 0 19,0-3-1984-19,0-2-448 0,-3-1-80 3</inkml:trace>
    </iact:actionData>
  </iact:action>
  <iact:action type="add" startTime="169834">
    <iact:property name="dataType"/>
    <iact:actionData xml:id="d76">
      <inkml:trace xmlns:inkml="http://www.w3.org/2003/InkML" xml:id="stk76" contextRef="#ctx0" brushRef="#br0">31821 9230 11455 0,'0'0'512'1,"-3"-2"96"-1,3 1-480 0,0 1-128 6,0 0 0-5,0 0 0 7,3 0 944-8,-6-2 160 7,3 2 48-7,0-1 0 9,-3-1-240-9,2 1-32 6,1-1-16-6,0 2 0 7,-3-1 48-7,3 1 16 9,0 0 0-9,-3 0 0 7,1 0-96-7,2 0 0 9,-3 0-16-9,3 0 0 6,-4 0-32-6,4 0 0 7,-4 0 0-7,1 1 0 8,3 1-208-8,-3-2-32 9,1 1-16-9,1-1 0 5,-1 2-144-5,2-2-16 8,0 1-16-8,-3 1 0 8,2-1-16-8,2-1 0 8,-2 2 0-7,1-2 0 5,0 0-16-6,0 1-16 7,1-1 0-7,2 2 0 10,0-1-160-10,3 1-16 7,0 1-128-7,3 0 192 7,6 1 64-7,4 2 16 7,2 1 0-7,5 1 0 8,-2 2 96-8,4 1 16 8,0 3 0-8,1 7 0 6,-3 3 16-5,-3 1 16 6,-4 6 0-7,-4 5 0 8,-5-1-176-8,-4 4-48 8,-3 3 0-8,-8-4 0 7,-5 1 0-7,-2-1-16 7,-7 4 0-7,-3-4 0 8,-3-1-176-7,-5-3 0 4,3-1 0-5,1-5-17280 13</inkml:trace>
    </iact:actionData>
  </iact:action>
  <iact:action type="add" startTime="174668">
    <iact:property name="dataType"/>
    <iact:actionData xml:id="d77">
      <inkml:trace xmlns:inkml="http://www.w3.org/2003/InkML" xml:id="stk77" contextRef="#ctx0" brushRef="#br0">25999 10984 16639 0,'-1'2'736'2,"1"-2"160"-2,0 1-720 0,0-1-176 6,0 0 0-6,0 0 0 8,1 0 2112-8,1 0 400 7,2 0 80-7,3-1 16 8,2 1-1040-7,5-2-208 7,1 2-32-8,4 0-16 6,-3 0-768-6,3 0-160 9,-1 3-16-9,0-2-16 6,-3 1-352-6,0-1-192 8,-2 2 32-8,-4-1-13920 11</inkml:trace>
    </iact:actionData>
  </iact:action>
  <iact:action type="add" startTime="174827">
    <iact:property name="dataType"/>
    <iact:actionData xml:id="d78">
      <inkml:trace xmlns:inkml="http://www.w3.org/2003/InkML" xml:id="stk78" contextRef="#ctx0" brushRef="#br0">26054 11089 18431 0,'1'-6'1632'0,"1"3"-1312"1,2 0-320-1,-2 2 0 6,1-1 1872-6,0 1 304 7,1 1 64-7,4-1 16 7,-1-2-1104-6,8 3-240 6,1-3-32-7,5 1-16 9,-2 2-720-9,0 0-144 7,4 3 0-7,-6-1-13168 11</inkml:trace>
    </iact:actionData>
  </iact:action>
  <iact:action type="add" startTime="175253">
    <iact:property name="dataType"/>
    <iact:actionData xml:id="d79">
      <inkml:trace xmlns:inkml="http://www.w3.org/2003/InkML" xml:id="stk79" contextRef="#ctx0" brushRef="#br0">26571 10874 15663 0,'0'-3'1392'1,"0"2"-1120"6,0 1-272-7,5 0 0 8,-5 1 2176-8,0 1 368 8,1 1 80-8,2 1 0 9,3 2-1328-9,-1 6-272 7,-1 6-48-7,0 4-16 7,2 5-160-7,2-1-32 8,-4 4-16-8,4 0 0 8,-1 2-416-8,-3 0-80 8,1 0 0-8,1-1-16 6,-3-3-240-6,3 2 0 8,0-2 128-7,-2-2-128 17,4-6-1200-17,-4-2-272-1,2-5-64 0,0-4-11280 9</inkml:trace>
    </iact:actionData>
  </iact:action>
  <iact:action type="add" startTime="175483">
    <iact:property name="dataType"/>
    <iact:actionData xml:id="d80">
      <inkml:trace xmlns:inkml="http://www.w3.org/2003/InkML" xml:id="stk80" contextRef="#ctx0" brushRef="#br0">26914 10879 21647 0,'-8'-2'960'0,"4"4"192"0,1-1-912 0,1 2-240 4,-1 0 0-4,3 0 0 7,-4 2 768-7,1 3 96 8,-3 6 32-8,-1 7 0 7,1 2 64-7,-2 4 32 8,5-2 0-8,0 0 0 8,6 2-336-8,0-3-64 9,2-2-16-9,4-1 0 7,1-5-320-5,3-1-80 5,4-2-16-7,-1-4 0 7,2-1-16-7,0-5 0 6,-4-2 0-6,-2-2 0 7,0-4 80-7,0-1 16 8,1-3 0-8,-4-1 0 6,2-2 80-6,-3 0 0 9,1-1 16-9,-3-2 0 7,0 0 176-7,-6 0 16 8,0-1 16-8,0-2 0 6,-6 3 80-2,2-1 16 0,-4 0 0-3,1 1 0 6,-2 2-256-7,-4-1-64 8,-1 1 0-7,1 4 0 5,1 3-176-6,-3 0-144 7,1 3 192-6,-1 2-192 20,3 1-832-20,-3 1-288-1,3 1-48 0,2 1-9808 7,1-2-1952-6</inkml:trace>
    </iact:actionData>
  </iact:action>
  <iact:action type="add" startTime="175811">
    <iact:property name="dataType"/>
    <iact:actionData xml:id="d81">
      <inkml:trace xmlns:inkml="http://www.w3.org/2003/InkML" xml:id="stk81" contextRef="#ctx0" brushRef="#br0">27235 10886 7359 0,'-3'5'656'1,"-1"1"-528"4,2-1-128-5,2-2 0 7,0 0 2496-7,-1 3 480 8,-2 5 96-8,-1 5 0 8,-1 6-1136-8,2 2-224 8,3 0-48-8,3-2-16 8,2 2-368-8,2-4-80 8,2 0-16-8,4-2 0 7,2-2-528-7,0-3-96 7,1 2-32-7,2-5 0 9,-2-2-192-9,2-2-32 5,1-5-16-5,-1-1 0 8,1-1 208-7,1-4 32 5,-3-2 16-6,0-2 0 9,0-1 48-8,-2-1 16 5,0-1 0-6,-3-1 0 9,-3 0 0-8,-3-1 0 5,-3-1 0-6,-3 2 0 6,-3 1 16-6,-5-3 0 9,1 1 0-9,-8-1 0 8,0 1-176-8,-2 3-48 5,0-1 0-5,-5 0 0 9,0 3-208-9,-2 0-64 7,2 3 0-7,0 0 0 7,-1 0-128-5,4 3 0 4,1 2 0-6,2 1 0 20,1 0-1840-20,0 3-288 2,5 1-64-2</inkml:trace>
    </iact:actionData>
  </iact:action>
  <iact:action type="add" startTime="176383">
    <iact:property name="dataType"/>
    <iact:actionData xml:id="d82">
      <inkml:trace xmlns:inkml="http://www.w3.org/2003/InkML" xml:id="stk82" contextRef="#ctx0" brushRef="#br0">28051 10938 24415 0,'-3'-1'528'2,"1"-1"112"-2,4 2 32 1,-2 2 32-1,0-1-576 0,0 1-128 2,0 1 0-2,0-1 0 7,-2 6 928-7,2 2 160 9,0 5 16-9,0 0 16 6,2 0-144-6,1 3-16 8,-3 1-16-8,2 3 0 9,3 0-448-9,-2-1-96 6,3 1-16-5,1-1 0 6,1-2-256-7,-1 1-128 7,0-1 0-7,-1-4 128 8,0-2-128-8,0-1-224 7,-1-2 48-7,-2-2 16 25,-3-2-1984-24,0-2-400-1,0-2-80 0</inkml:trace>
    </iact:actionData>
  </iact:action>
  <iact:action type="add" startTime="176593">
    <iact:property name="dataType"/>
    <iact:actionData xml:id="d83">
      <inkml:trace xmlns:inkml="http://www.w3.org/2003/InkML" xml:id="stk83" contextRef="#ctx0" brushRef="#br0">27923 11146 27071 0,'0'0'1200'1,"0"0"240"-1,0 0-1152 0,-3 0-288 4,3 0 0-2,3 0 0 3,0 1 1408-5,-2-1 240 8,5 0 32-8,6-1 16 7,0 1-1120-7,6 0-240 8,3 1-32-8,1-1-16 10,3 2-288-10,-3-2 0 5,8 1 0-5,-3-1-10128 17,-4 0-2016-17</inkml:trace>
    </iact:actionData>
  </iact:action>
  <iact:action type="add" startTime="178184">
    <iact:property name="dataType"/>
    <iact:actionData xml:id="d84">
      <inkml:trace xmlns:inkml="http://www.w3.org/2003/InkML" xml:id="stk84" contextRef="#ctx0" brushRef="#br0">28562 10923 911 0,'3'-1'0'1,"0"-1"0"-1,-3 2 0 0,0 0 0 5,0 0 0-5,0 0 0 7,-3 0 2832-7,3 0 496 9,-3 0 80-9,1 0 32 7,-1 2-1648-7,0-1-320 6,2 1-64-6,-2 2 0 9,0-1 16-9,-1 3 16 6,1 1 0-5,-2 2 0 6,4 3-192-7,-2 3-32 10,-2 3-16-10,2 1 0 7,-1 0-224-6,4 2-32 6,-3 3-16-7,3 0 0 7,3-2-368-7,3 0-80 5,1-1-16-4,7 0 0 6,-3-2-208-7,4-4-32 9,0 0-16-7,3-5 0 2,1 0-80-3,0-2 0 5,1-4-128-6,2-2 192 8,-4-2-32-8,1-3-16 8,-3-3 0-8,2-3 0 7,0 0-16-7,-5-1 0 8,1 1 0-8,-6-2 0 8,0 1 0-8,-2-2-128 7,-2 0 192-6,-4 0-64 5,0 2 0-6,-6-2 0 7,-1 0 0-7,-2 2 0 8,-3-1 144-8,-1 3 32 7,-2-1 0-6,-1 3 0 6,1 0 0-7,-4 3 0 8,-4 0 0-8,1 3 0 8,0 1-112-8,3 2-32 7,-1 3 0-7,0 2 0 9,3-1-160-9,-1 2 0 6,2-2 0-5,3 2 0 7,-1 2-224-8,7-1-32 6,0 3 0-6,-1 1 0 22,4 1-1968-22,1-1-400 1,0 4-64-1</inkml:trace>
    </iact:actionData>
  </iact:action>
  <iact:action type="add" startTime="179250">
    <iact:property name="dataType"/>
    <iact:actionData xml:id="d85">
      <inkml:trace xmlns:inkml="http://www.w3.org/2003/InkML" xml:id="stk85" contextRef="#ctx0" brushRef="#br0">29033 10983 5519 0,'-3'-2'496'1,"3"1"-496"3,-3 2 0-4,3-2 0 7,0 1 2208-7,0 0 352 8,0 0 64-8,-1-2 0 7,1 2-752-7,0-1-144 8,0-1-48-8,0-1 0 8,4 0-336-8,-1 0-64 9,-1 0 0-9,4 0-16 6,1 0-304-5,0 0-48 5,5 0-16-6,-4 0 0 8,7 2-336-8,-1-1-80 7,3 1-16-7,-3 1 0 8,4 0-208-8,-6 0-32 9,3 1-16-9,-5 1 0 6,2 1-16-6,-3 0-16 8,-2 0 0-8,-1 0 0 8,0 1-176-8,-3 2 192 7,0 0-192-7,-1 3 192 8,-4 1-192-8,-1 2 0 7,-4 0 0-7,2 0 0 8,-6 0 208-8,-3 1-32 10,-1 4-16-10,-1 0 0 4,-2 3 0-3,2-4 0 6,1 0 0-7,0 1 0 8,4-1-16-8,0-1 0 7,4-3 0-7,2-2 0 7,2 0 128-6,2 1 32 6,1-2 0-7,1-2 0 8,2-1 16-8,2 0 16 7,2 0 0-6,1-3 0 6,2-2-48-7,2 1-16 6,4-2 0-5,2-3 0 5,0 1-96-6,2-2-32 9,1 2 0-9,-2-2 0 8,4-1-144-8,-1 2 0 7,-1 0 0-6,-1 1 0 20,-3-1-2464-19,-2 1-368 0,-4-1-80-1</inkml:trace>
    </iact:actionData>
  </iact:action>
  <iact:action type="add" startTime="180823">
    <iact:property name="dataType"/>
    <iact:actionData xml:id="d86">
      <inkml:trace xmlns:inkml="http://www.w3.org/2003/InkML" xml:id="stk86" contextRef="#ctx0" brushRef="#br0">29663 11263 31903 0,'-3'-8'1408'1,"0"4"304"-1,0 1-1376 0,2 0-336 7,1 3 0-7,0 0 0 9,0 0 1568-9,-3-1 240 7,1 1 48-7,-1 0 16 8,-1 0-1392-8,1 1-288 8,0 0-48-8,2 4-16 18,-2-1-960-18,0 1-208 0,1-1-48 0</inkml:trace>
    </iact:actionData>
  </iact:action>
  <iact:action type="add" startTime="181245">
    <iact:property name="dataType"/>
    <iact:actionData xml:id="d87">
      <inkml:trace xmlns:inkml="http://www.w3.org/2003/InkML" xml:id="stk87" contextRef="#ctx0" brushRef="#br0">30133 10880 3679 0,'0'-4'320'14,"-3"1"-320"-13,3 1 0-1,-1 1 0 0,-1 1 3504 0,1-2 624 7,-2-1 128-7,-2-1 32 8,-2-3-2032-8,-8-1-400 9,3 2-64-9,-3 3-32 7,2 2 1120-7,0 1 240 6,-5 1 32-6,2 4 16 21,1-1-3024-20,0 2-592 1,0 0-128-1,0 0-32-1,0 3 608 0,4-2 192 5,3 1 0-5,-4-2 0 21,5 1-832-21,1 0-176 0,1 1-16 0,3-2-16 4,4 0 720-4,0 1 128 7,4-1 0-7,3 1 0 6,1 1 0-5,5-1 128 7,0 2-128-8,1-1 0 7,5 0 0-7,3 1 0 9,5 3 128-8,1-1-128 6,-3 0 0-7,-2 0 0 6,1 2 0-6,-3 1 128 6,-4 0-128-6,-4 1 0 7,-6 0 0-6,-2 0 0 7,-1 1 0-8,-9 0 0 7,-1 1 0-7,-8-1 0 8,-3-3 192-8,0 1-64 6,-7-4 0-5,1-1 0 6,-3-2 112-7,-1-1 16 8,3 0 0-8,1-3 0 7,2 0 144-7,4-3 48 8,5-1 0-8,2-4 0 7,1-1 80-7,2-1 32 7,5-3 0-7,0-1 0 8,2-2 16-8,1 0 16 8,4-2 0-8,-2-3 0 7,5 2-64-7,1-4-16 7,2 1 0-6,2 1 0 6,-2 3 1520-7,2-1 288 8,0-2 64-8,1-1 16 22,0 3-3536-22,-1-1-704 0,-2 4-144 1,-1 1-16-1,-4 5 1408 0,-1 1 272 6,-2 0 64-6,-2 3 16 22,-3 3-2576-22,-3 0-528 2,1 1-112-1</inkml:trace>
    </iact:actionData>
  </iact:action>
  <iact:action type="add" startTime="183139">
    <iact:property name="dataType"/>
    <iact:actionData xml:id="d88">
      <inkml:trace xmlns:inkml="http://www.w3.org/2003/InkML" xml:id="stk88" contextRef="#ctx0" brushRef="#br0">26012 12311 16463 0,'-2'3'720'1,"0"-1"176"-1,2-1-720 0,0-1-176 4,0 0 0-4,0 0 0 7,2 0 1792-7,-2 2 336 7,2-1 64-7,0 1 16 8,5-1-800-8,4 1-144 9,1-1-48-9,2 1 0 6,4-2-800-6,1-2-160 8,1 2-48-8,0-1 0 7,1-2-208-7,-1 1 0 8,0 1 0-8,0-1 0 20,-3 1-1936-20,-3-1-384 0</inkml:trace>
    </iact:actionData>
  </iact:action>
  <iact:action type="add" startTime="183321">
    <iact:property name="dataType"/>
    <iact:actionData xml:id="d89">
      <inkml:trace xmlns:inkml="http://www.w3.org/2003/InkML" xml:id="stk89" contextRef="#ctx0" brushRef="#br0">26048 12488 19519 0,'0'3'864'1,"0"-2"176"-1,2 1-832 0,-1-1-208 3,2-1 0-3,-3 0 0 6,0 0 1536-6,1 0 272 8,5 2 48-7,-1-1 16 5,5 2-784-6,2-2-144 8,3-1-48-8,0 2 0 7,2-2-704-7,4 1-192 8,1 1 0-7,1-1-13056 11</inkml:trace>
    </iact:actionData>
  </iact:action>
  <iact:action type="add" startTime="185809">
    <iact:property name="dataType"/>
    <iact:actionData xml:id="d90">
      <inkml:trace xmlns:inkml="http://www.w3.org/2003/InkML" xml:id="stk90" contextRef="#ctx0" brushRef="#br0">26760 12203 13695 0,'0'-2'608'2,"0"0"128"-2,0-1-592 0,0 0-144 5,0 0 0-5,0 3 0 8,-3 0 2016-8,3 0 368 7,0-2 80-7,-2 2 16 9,2 0-496-9,0 2-80 7,0 5-32-7,2-1 0 8,1 3-720-8,-3 1-160 7,2 7-32-7,0 2 0 7,2 3-432-7,-1 0-80 7,0 5-32-7,0-2 0 10,2 0-192-10,-1 2-32 6,4 1-16-5,-5 0 0 7,1 1-176-8,0-4 0 6,1-1 144-6,1-2-144 7,-3-1 0-7,1-2-128 10,4 3 0-10,-5-3 0 21,1-2-2320-21,-4-2-464 2,2-4-96-2</inkml:trace>
    </iact:actionData>
  </iact:action>
  <iact:action type="add" startTime="186170">
    <iact:property name="dataType"/>
    <iact:actionData xml:id="d91">
      <inkml:trace xmlns:inkml="http://www.w3.org/2003/InkML" xml:id="stk91" contextRef="#ctx0" brushRef="#br0">27037 12212 6447 0,'0'-3'272'1,"-3"1"80"9,3 1-352-10,0-1 0 0,0 2 0 0,0 0 0 2,0 0 3168-2,0 2 560 8,-3 1 112-8,1 1 32 8,-1 5-2080-8,0 2-400 8,2 2-96-7,1 3-16 6,-3 1-16-7,1 2-16 7,2 5 0-7,2-4 0 8,1 4-160-8,-3 1-48 7,4 2 0-6,-1 0 0 7,6-2-400-7,2-1-64 4,-4-2-32-5,5-1 0 8,3-2-256-7,-1-1-48 7,4-2-16-8,1-3 0 7,-4-1-224-7,0-1 144 6,4-3-144-6,4-2 128 8,-3-3-128-8,1-1 160 7,1-4-160-7,-2-1 160 8,-3-3-32-8,0-1 0 7,-2 0 0-6,-1-4 0 6,-3 1-128-7,1 1 128 7,-5-3-128-7,-3 0 128 7,-1 0-128-7,-3 1 160 7,-3-1-160-6,-1 0 160 6,-6 0 32-7,1 0 16 7,-2 2 0-7,-2-1 0 9,0 4 144-9,-1-2 32 7,-2 3 0-7,1 2 0 8,0-1-128-8,1 4 0 7,-1 2-16-6,3 2 0 6,-3 2-240-7,3 1 0 7,-1 1 0-7,1 2 0 7,0 0 0-7,5 0 0 7,-1 1 0-7,-1-1-160 8,4 1-112-8,0 1-32 9,1-1 0-9,1 0 0 19,0-1-1616-18,1 3-336-1,2 0-64 0,2 1-7888 10,1-1-1568-9</inkml:trace>
    </iact:actionData>
  </iact:action>
  <iact:action type="add" startTime="186711">
    <iact:property name="dataType"/>
    <iact:actionData xml:id="d92">
      <inkml:trace xmlns:inkml="http://www.w3.org/2003/InkML" xml:id="stk92" contextRef="#ctx0" brushRef="#br0">27536 12246 17615 0,'-4'-3'768'0,"2"0"192"0,2 2-768 0,0-1-192 5,2 1 0-5,-1 1 0 8,2-2 1232-8,-1 1 224 7,4-2 32-7,1 0 16 9,2-3-416-9,4 3-96 7,-1-2-16-7,0 4 0 10,1-1 48-10,1 2 0 5,-1-1 0-4,0 2 0 5,1-2-384-5,0 4-64 5,1 1 0-6,-6-1-16 8,2 0-272-8,-7 2-48 11,0 1-16-11,-1 1 0 6,-3 2 80-6,-3 0 16 7,-1 3 0-7,-5 1 0 7,-1 2 0-7,-2 1 0 7,-3 2 0-7,0 0 0 10,3 0-128-9,-1-1 0 3,4 0-16-4,-3 0 0 8,5 1-32-7,-2 0 0 5,2-2 0-6,5-2 0 7,-2-1 48-7,2-4 0 8,2-2 0-8,2-1 0 8,2-1 0-8,-1-1 16 7,3-2 0-7,3-1 0 7,0 1-80-7,3-2-128 8,-2 0 176-8,5-2-176 10,0 1 160-10,-1-1-160 5,6 1 128-5,-4-1-128 9,-3 1 0-9,2-1-144 7,0 1 0-7,0 1 0 20,0 0-2176-20,-2-2-432 0,0 2-96 0</inkml:trace>
    </iact:actionData>
  </iact:action>
  <iact:action type="add" startTime="187042">
    <iact:property name="dataType"/>
    <iact:actionData xml:id="d93">
      <inkml:trace xmlns:inkml="http://www.w3.org/2003/InkML" xml:id="stk93" contextRef="#ctx0" brushRef="#br0">28016 12538 19343 0,'0'-4'848'1,"0"2"192"-1,0 1-832 0,0-1-208 4,0 2 0-4,0-1 0 7,0 1 3328-7,2 0 608 9,1 0 128-9,1 0 32 7,2 0-2960-7,-1 0-592 8,2 0-112-8,1 3-32 24,-1 0-1472-23,0-2-288 0,2 2-64-1</inkml:trace>
    </iact:actionData>
  </iact:action>
  <iact:action type="add" startTime="187509">
    <iact:property name="dataType"/>
    <iact:actionData xml:id="d94">
      <inkml:trace xmlns:inkml="http://www.w3.org/2003/InkML" xml:id="stk94" contextRef="#ctx0" brushRef="#br0">28547 12199 10127 0,'0'-8'896'1,"-1"2"-704"2,1 0-192-2,0 3 0 5,-3 0 2576-6,3 2 496 8,-3-1 80-8,-3-1 32 8,-2-3-720-8,-2-2-144 7,-8 2-16-7,2 1-16 7,-5 2-688-7,2 3-144 8,-2 3-32-8,0 0 0 7,2 2-704-7,0 2-144 9,-1 0-16-9,6 1-16 7,2 1-304-7,1 0-64 8,4-2-16-7,0 2 0 5,1-2-160-6,6 2 0 7,0-1 0-7,6 1 0 7,-2-1 0-7,6 1 0 10,-1 2 0-10,6-2 0 5,3 2 0-4,4 0 0 8,2 1 0-9,1 1 0 9,5 0 0-9,-1 1 0 5,3 1 0-4,-1-1 0 5,1 1 0-5,-2 2 0 7,-6-1 0-8,-2 2 0 7,-1-4 0-7,-5-2 0 7,-4 2 0-7,-5-4 0 6,-4-1 0-6,-1 0 0 7,-4-2 0-7,-8-1 0 8,-2-1 0-8,-7-1 0 8,-2 1 0-8,-3-2 128 8,-3-1-128-8,1 0 0 7,-4-2 144-7,1 0-144 8,3-2 0-8,4 0 144 7,6-1-144-7,-1-2 0 8,4-1 192-8,4 0-64 7,6-1 0-6,-1-1-128 5,4 0 304-6,4-3-48 7,-1 2-16-7,6-3 0 8,2-1-80-8,3-2-16 8,6-1 0-8,-3-2 0 8,7 3-144-8,-2-1 0 7,2 3 0-7,1-2 0 8,-7 0 0-8,1 2 0 7,-4 1 0-7,-2 1 0 8,-4 2 0-7,-3 1 0 5,0-1 128-6,-6-2-128 6,0 4 0-6,-4 1 0 9,-2 2 0-9,-5-1 0 8,0 4-288-8,-3-1-96 7,-1 2 0-6,-2 3-16 20,-1-1-1136-21,2 1-208 0,1 1-48 1,0 0-8512 8,3 1-1680-9</inkml:trace>
    </iact:actionData>
  </iact:action>
  <iact:action type="add" startTime="188136">
    <iact:property name="dataType"/>
    <iact:actionData xml:id="d95">
      <inkml:trace xmlns:inkml="http://www.w3.org/2003/InkML" xml:id="stk95" contextRef="#ctx0" brushRef="#br0">29004 11966 10127 0,'0'-6'448'2,"-3"1"96"-2,1 2-544 0,2 2 0 5,0-1 0-5,0 2 0 7,0 2 4608-7,0-2 832 8,-1 1 144-8,1 4 48 9,-2 1-3520-9,-1 4-688 6,3 3-144-6,-1 2-16 9,1 2-800-9,0 0-144 8,0 4-48-8,0-2 0 8,0 4-272-7,0-1 0 3,-3-1-176-4</inkml:trace>
    </iact:actionData>
  </iact:action>
  <iact:action type="add" startTime="207578">
    <iact:property name="dataType"/>
    <iact:actionData xml:id="d96">
      <inkml:trace xmlns:inkml="http://www.w3.org/2003/InkML" xml:id="stk96" contextRef="#ctx0" brushRef="#br0">2104 7993 2751 0,'0'2'128'1,"0"-1"16"-1,0 1-144 0,0-1 0 6,0 0 0-6,0-1 0 9,0 0 3600-9,0 0 688 6,0 0 144-6,-3 2 32 7,3-1-2160-7,-1-1-448 7,1 2-64-7,0-2-32 9,0 0-96-9,0-2 0 9,0 1-16-8,0-2 0 4,1 0-464-5,2 0-96 8,0-1 0-8,2-4-16 8,-1 1-400-8,1-1-80 8,1-2-16-8,1 0 0 6,2-2-176 2,-2-3-32-8,4 0-16 0,-2-1 0 7,0 2-128-7,-1 1-32 8,3-3 0-8,2-5 0 8,0-3-32-5,-2-2-16 1,-2-4 0-4,1 0 0 7,2 4-16-7,-3 0 0 7,0 1 0-7,-2 4 0 9,1 5-128-9,-4 1 128 7,0 3-128-7,-1 2 128 7,5 4-128-7,-7 0 0 7,4 3 0-7,-2 0 0 7,1 2 0-6,-2-1 0 6,-2 4 0-7,-2-2 0 8,2 3 0-8,0 0 0 8,0 1 0-8,0 2 0 8,2 1 0-8,-1 2 0 7,-1 2-128-7,3 2 128 7,0 2 0-7,2 0 0 8,-3 3 0-8,3-1 0 8,2 3 0-8,-2 0 0 7,2 0 0-7,1 2 0 7,1 3 0-7,1-1 0 7,2 0 0-7,1-5 0 8,2 0 0-8,-3-3 0 7,-2 1 0-6,2-4 0 6,-3 0-192-7,1 1 48 8,-2-2 0-8,-1 0 0 19,-4-4-1600-17,2 0-320-2,-4-4-64 0,-1 1-8272 9,-1-4-1648-8</inkml:trace>
    </iact:actionData>
  </iact:action>
  <iact:action type="add" startTime="208014">
    <iact:property name="dataType"/>
    <iact:actionData xml:id="d97">
      <inkml:trace xmlns:inkml="http://www.w3.org/2003/InkML" xml:id="stk97" contextRef="#ctx0" brushRef="#br0">2158 7830 14735 0,'-2'-2'1312'1,"1"1"-1056"4,1 1-256-5,0 0 0 8,0 0 3120-8,0 0 560 8,1-1 112-8,-1-1 32 7,2 1-2016-7,1-1-400 9,1 1-64-9,2 1-32 7,3 0-304-7,1 0-64 8,-1 0-16-8,3 0 0 6,3 0-576-6,0 0-112 9,3 0-32-9,1 0 0 6,-1 0-208-6,1 0 0 8,-1 0 128-8,1 0-128 21,-3 0-1184-21,2 1-288 0,0-1-48 0,1 0-8656 11,0-1-1728-10</inkml:trace>
    </iact:actionData>
  </iact:action>
  <iact:action type="add" startTime="208242">
    <iact:property name="dataType"/>
    <iact:actionData xml:id="d98">
      <inkml:trace xmlns:inkml="http://www.w3.org/2003/InkML" xml:id="stk98" contextRef="#ctx0" brushRef="#br0">2619 7745 9215 0,'0'-1'816'1,"0"-1"-656"2,0 1-160-3,0 1 0 8,0 0 3584-8,1 0 672 7,-1-1 144-7,3-1 16 8,2 1-2288-8,2-1-464 7,3 1-80-6,2-1-32 6,2 1-592-6,0-1-112 6,-2 1-16-7,0 1-16 5,3 0-592-5,0 0-224 10,3 0 176-10,2 1-176 21,0 2-1120-19,-7 0-320-2,-3 0-64 0,-4-1-12080 7</inkml:trace>
    </iact:actionData>
  </iact:action>
  <iact:action type="add" startTime="208392">
    <iact:property name="dataType"/>
    <iact:actionData xml:id="d99">
      <inkml:trace xmlns:inkml="http://www.w3.org/2003/InkML" xml:id="stk99" contextRef="#ctx0" brushRef="#br0">2677 7860 12895 0,'-5'0'1152'1,"4"0"-928"3,-2 0-224-3,3 0 0 5,0 0 3616-6,3-2 672 7,-3 2 144-7,1 0 32 8,4-1-2016-8,2-1-400 8,6-2-64-8,2 1-32 6,1 0-768-6,2 0-160 8,0 3-16-8,1 0-16 22,1 1-2272-21,3 2-464 0</inkml:trace>
    </iact:actionData>
  </iact:action>
  <iact:action type="add" startTime="209232">
    <iact:property name="dataType"/>
    <iact:actionData xml:id="d100">
      <inkml:trace xmlns:inkml="http://www.w3.org/2003/InkML" xml:id="stk100" contextRef="#ctx0" brushRef="#br0">3192 8076 911 0,'5'2'0'0,"-5"-2"0"6,0 1 0-6,0-1 0 6,0 0 3520-6,0 0 608 9,0 0 128-9,0 0 32 6,0 0-1808-6,0 0-368 9,3 0-64-9,-3-1 0 7,0-1-384-7,0-1-64 7,4 0 0-7,-4-3-16 7,3 2-320-7,-1-2-64 8,2 0-16-8,-1 0 0 8,0 2-320-8,-1-4-64 7,0-1-16-7,1 0 0 7,0 0-208-7,2-1-64 10,-1-3 0-10,4-4 0 6,-1 3-144-6,-2-3-48 8,1 1 0-8,-2 0 0 7,0-1-128-6,2 1-48 6,0-2 0-5,0-1 0 4,2 0-16-6,-5-1 0 7,2 4 0-7,1-2 0 8,-1-1-128-8,-2 0 0 6,1 2 144-6,1 3-144 8,1-1 0-8,0 1 144 7,0 4-144-7,-4 1 0 8,0 0 0-8,1 2 0 7,1 2 0-7,-1 1 0 7,-1 1 0-7,1 1 0 8,0 4 0-8,-3-2 0 8,1 1 0-8,-1 2 0 7,3 2 0-7,0-1-144 10,5 4 144-10,-4-1 0 5,-3 1 0-5,2 2-128 7,2 3 128-7,2 2 0 8,2 0 0-8,0 3-128 8,1 3 128-8,2 1 0 7,-4 0 0-7,1 2 0 7,0-2 0-7,2 0 0 8,4 2 0-8,-3-5 0 8,-3 0 0-8,0-1 0 8,3-1 0-8,0-1 0 7,-5-3 0-7,0-1-160 7,1-3 160-7,2-3-160 23,2 0-1328-23,-5-2-272 1,-2 1-48-1,-5-1-8944 6,-8-1-1776-5</inkml:trace>
    </iact:actionData>
  </iact:action>
  <iact:action type="add" startTime="209681">
    <iact:property name="dataType"/>
    <iact:actionData xml:id="d101">
      <inkml:trace xmlns:inkml="http://www.w3.org/2003/InkML" xml:id="stk101" contextRef="#ctx0" brushRef="#br0">3275 7935 16575 0,'-7'-3'736'1,"4"2"160"0,2 1-720-1,-2-2-176 6,3 2 0-6,0-1 0 5,0 1 3312-5,-3-2 624 8,1 2 128-8,2-1 32 8,0 1-2080-1,0 1-416-7,0-1-64 0,2 0-32 7,4 2-736-7,-1-2-128 9,6 0-48-9,2 0 0 8,3 1-384-8,1-1-80 7,4 2 0-7,-2-1-128 10,3 1 0-10,2-2-144 5,1 1-16-5,0 2 0 19,-1 2-2400-19,-2-1-496 0,-7-1-80 0</inkml:trace>
    </iact:actionData>
  </iact:action>
  <iact:action type="add" startTime="210071">
    <iact:property name="dataType"/>
    <iact:actionData xml:id="d102">
      <inkml:trace xmlns:inkml="http://www.w3.org/2003/InkML" xml:id="stk102" contextRef="#ctx0" brushRef="#br0">3750 8075 3679 0,'0'0'320'12,"0"-2"-320"-12,1 2 0 0,-1 0 0 4,2 0 4032-4,-2 0 720 6,3 0 160-6,0 0 16 9,2 0-2592-9,3 3-528 8,-1 0-96-8,1 3-32 5,-1 0-400-5,-1 1-96 8,3 1-16-8,-3-2 0 7,-2 0-352-7,4 1-80 8,-4 0-16-8,4 1 0 8,-5-1-256-8,4 2-48 7,-3-3-16-7,1 2 0 9,1-1-144-9,-2-3-48 5,-1 2 0-4,2-3 0 6,-4 0 48-6,-1-1 16 6,2-2 0-7,-4 0 0 7,-2-2-32-7,1 1-16 7,1-1 0-7,-1-1 0 8,3 0-64-8,-1-1-16 7,-1-1 0-7,1 3 0 8,1-3-144-8,0 1 0 7,0-2 144-7,0-2-144 8,0 1 0-8,0-1 128 7,0-2-128-7,1 1 0 9,2-1 0-9,2-1 0 7,1 1 0-7,-2 0 128 6,1 1-128-5,0 1 0 6,3 1 0-7,-1 1 0 9,1 0-272-9,1 0-32 8,-2 3 0-8,3 2 0 18,5-1-1872-18,-7 2-384 0,-1 3-80 0</inkml:trace>
    </iact:actionData>
  </iact:action>
  <iact:action type="add" startTime="210428">
    <iact:property name="dataType"/>
    <iact:actionData xml:id="d103">
      <inkml:trace xmlns:inkml="http://www.w3.org/2003/InkML" xml:id="stk103" contextRef="#ctx0" brushRef="#br0">3978 8115 22751 0,'-3'3'1008'1,"1"-3"208"0,2 1-976-1,0-1-240 8,2 2 0-7,-1-2 0 6,1 0 1280-7,1 1 224 7,1 1 32-7,4-1 16 7,2 2-320-7,2-2-64 7,-5 1-16-7,5-1 0 8,6 1-448-8,-3-1-80 7,0-1-32-7,-3-1 0 7,-1-1-320-7,0 1-64 8,-4-1-16-8,5 1 0 8,0-2 0-8,1 0 0 7,-1-1 0-7,-4-1 0 8,-1 1-64-8,-3-2-128 8,-1 1 176-8,2-2-176 7,-2 2 192-7,-3-2-192 7,-6 3 192-7,1-1-192 8,2 1 160-8,-3 2-160 7,-4 1 128-7,-2 1-128 7,2 1 0-6,-1 1 0 6,4 1 128-7,-2 1-128 9,-6 1 0-9,5 1 0 6,6-2 0-6,-7 2 128 8,2 3-128-8,2-3 0 7,2 0 0-7,2 1 128 9,0 0-128-9,-1 1 0 6,0 1 0-6,2-2 0 9,8 1 0-9,-4-1 0 6,3 0 0-6,-2 1 0 8,2-1 0-8,-1-1 0 8,7 0 0-8,-4 0 0 8,5-3-144-8,-2 0-112 7,2 0-32-5,3-2 0 15,4-1-2080-16,4 0-432-1,-9-1-80 0</inkml:trace>
    </iact:actionData>
  </iact:action>
  <iact:action type="add" startTime="210775">
    <iact:property name="dataType"/>
    <iact:actionData xml:id="d104">
      <inkml:trace xmlns:inkml="http://www.w3.org/2003/InkML" xml:id="stk104" contextRef="#ctx0" brushRef="#br0">4420 8097 22463 0,'-6'-5'992'1,"4"2"208"-1,-2 0-960 0,1 2-240 7,0 0 0-7,0 1 0 7,1 0 1776-7,-5-2 304 8,-5 2 64-8,-3-1 16 7,0 2-448-6,1 1-96 7,2 2-16-8,-2 0 0 10,6 4-832-10,0-2-160 7,2 1-32-7,2-2-16 5,1 2-320-4,1 0-64 6,2 4-16-7,0-1 0 8,0 2-160-8,3-2 160 7,2 2-160-7,-5 2 160 7,4-2-160-7,1-2 0 9,1 2 0-9,1-3 128 6,2 0-128-6,3-3 0 9,1 1 0-9,2-3 128 10,0 1-128-10,0-5-224 5,-2 0 48-4,3-3 16 21,3 0-1504-22,-4-5-320 1,2 0-48 0,-4-1-8144 8,-1-2-1648-9</inkml:trace>
    </iact:actionData>
  </iact:action>
  <iact:action type="add" startTime="211017">
    <iact:property name="dataType"/>
    <iact:actionData xml:id="d105">
      <inkml:trace xmlns:inkml="http://www.w3.org/2003/InkML" xml:id="stk105" contextRef="#ctx0" brushRef="#br0">4525 7845 9215 0,'-3'-8'400'1,"0"5"96"-1,1 0-496 0,-1 2 0 5,3-1 0-5,0 2 0 7,-1 0 3712-7,0 2 640 10,-1-1 128-10,-1 1 16 7,0 2-2880-7,2 4-576 10,1 2-112-10,0 4-32 7,3 0-320-5,1 6-80 3,-1 0-16-5,1 6 0 7,-1-1-304-7,2 1-176 7,-5 4 192-7,3 0-192 11,1-2 240-11,4-3-64 4,-4 0-16-4,4-2 0 7,-4-4-160-7,2 0 192 9,1 0-192-9,-2-1 192 8,-2 0-192-8,1-5 0 8,5-4 0-8,-3-1 0 22,-5-5-1168-22,-2 0-272 0,-5-3-48 0</inkml:trace>
    </iact:actionData>
  </iact:action>
  <iact:action type="add" startTime="211245">
    <iact:property name="dataType"/>
    <iact:actionData xml:id="d106">
      <inkml:trace xmlns:inkml="http://www.w3.org/2003/InkML" xml:id="stk106" contextRef="#ctx0" brushRef="#br0">4383 8192 2751 0,'0'0'256'1,"0"0"-256"2,0 0 0-2,0-2 0 4,0 2 5536-5,3 0 1056 9,1-1 224-9,3 1 32 7,1-2-5280-7,7 1-1056 8,7-1-224-8,5 1-32 9,2-1-256-9,-2 1 0 6,0-1 0-6,-4 1-12544 12</inkml:trace>
    </iact:actionData>
  </iact:action>
  <iact:action type="add" startTime="211395">
    <iact:property name="dataType"/>
    <iact:actionData xml:id="d107">
      <inkml:trace xmlns:inkml="http://www.w3.org/2003/InkML" xml:id="stk107" contextRef="#ctx0" brushRef="#br0">4801 8307 11967 0,'0'-3'1072'1,"0"2"-864"3,0 0-208-4,0-1 0 6,1 2 5152-6,-1-1 992 7,0-1 192-6,2-1 32 7,0-1-4064-8,1-1-800 7,2-2-160-7,-4-1-12480 16,5 2-2480-14</inkml:trace>
    </iact:actionData>
  </iact:action>
  <iact:action type="add" startTime="212040">
    <iact:property name="dataType"/>
    <iact:actionData xml:id="d108">
      <inkml:trace xmlns:inkml="http://www.w3.org/2003/InkML" xml:id="stk108" contextRef="#ctx0" brushRef="#br0">5392 7920 9215 0,'0'-3'816'1,"0"0"-656"0,1 1-160-1,1-1 0 0,-1-2 2496 0,2 2 480 3,-3 0 96-2,0 2 0 5,0 1-816-6,2 0-160 7,-1 1-48-7,1 1 0 9,1 4-272-9,1 2-64 8,1 3-16-8,-2 1 0 7,0 3-960-7,0 1-192 7,1-1-32-6,0 1-16 6,1 0-368-7,-2 1-128 8,4-1 0-8,-4 0 144 6,5-1-144-6,-1-3-176 9,-1-2 48-9,0-1 0 19,-3-1-2304-19,-2-4-448 0,-4-1-80 0</inkml:trace>
    </iact:actionData>
  </iact:action>
  <iact:action type="add" startTime="212218">
    <iact:property name="dataType"/>
    <iact:actionData xml:id="d109">
      <inkml:trace xmlns:inkml="http://www.w3.org/2003/InkML" xml:id="stk109" contextRef="#ctx0" brushRef="#br0">5324 8036 27183 0,'0'-3'1200'1,"0"2"256"-1,0-1-1168 0,0 2-288 5,1 0 0-4,-1 0 0 5,3 2 1536-6,0-2 240 8,3 0 48-8,7 0 16 8,2 1-832-8,8 1-176 7,-1-1-16-7,6 2-11312 19,5 0-2272-18</inkml:trace>
    </iact:actionData>
  </iact:action>
  <iact:action type="add" startTime="213296">
    <iact:property name="dataType"/>
    <iact:actionData xml:id="d110">
      <inkml:trace xmlns:inkml="http://www.w3.org/2003/InkML" xml:id="stk110" contextRef="#ctx0" brushRef="#br0">5994 8233 4607 0,'0'0'192'2,"0"0"64"-2,0 0-256 0,0-1 0 7,1 1 0-7,-1-2 0 7,-1 2 3296-7,1 0 608 8,0 0 128-8,0-1 32 8,1-2-1968-8,-1 0-400 9,2-2-80-9,-2 1-16 7,3 0-160-7,-3-1-32 6,0 1-16-6,0-4 0 8,1 2-224-7,1-3-32 6,2 2-16-6,-4-2 0 5,3 0-224-6,-1 0-64 7,0 0 0-6,0-1 0 7,4-2-240-8,-5-1-48 6,5 1-16-6,-1-3 0 8,2 0-144-8,-2-2-16 9,-1-1-16-9,2 1 0 6,-3 1-96-6,3 0-32 10,0-2 0-10,-5 2 0 7,2-1-32-7,0 3-16 6,2-1 0-6,-1 0 0 7,-1 3-176-7,2-1 192 8,-3 2-192-8,1 2 192 6,2 3-192-6,-2 1 0 9,1 0 0-9,-1 4 0 8,2-1 0-8,-2 1 0 8,1 2 0-8,-4 1 0 6,3 1 0-6,-1 0 0 8,1 0-144-7,-3 2 144 6,4 1 0-5,-4 0-128 2,3 2 128-3,-2 1 0 6,2 0 0-7,0 1-128 7,2 5 128-7,-1 0 0 8,2 1 0-8,2 2 0 7,-1-1-128-7,5 0 128 8,-3 2 0-8,1 0 0 7,-2 2 0-7,0-2 0 9,6 1 0-9,1-1 0 7,-4-1 0-7,0-3 0 9,1-1 0-9,0-2-128 6,-2 0 128-6,-3-3 0 22,1 1-1504-21,-4-2-192-1,7-1-32 0,-5-2-16 13,-6-1-1520-12,-2-2-288-1</inkml:trace>
    </iact:actionData>
  </iact:action>
  <iact:action type="add" startTime="213779">
    <iact:property name="dataType"/>
    <iact:actionData xml:id="d111">
      <inkml:trace xmlns:inkml="http://www.w3.org/2003/InkML" xml:id="stk111" contextRef="#ctx0" brushRef="#br0">5982 8128 13823 0,'0'-3'608'1,"-2"2"128"-1,2-1-592 0,0 2-144 6,2 0 0-6,1 0 0 7,-3 0 3200-7,4 0 592 8,2-1 128-8,6 1 32 8,3 1-1840-8,1-2-384 7,6 1-64-7,1-3 0 10,2 1-720-10,2 1-144 5,-4-2-32-5,-3 1 0 7,-7 1-592-7,2-1-176 8,4 1 0-8,-1 1 0 20,-2 0-2560-20,-1 0-576 0</inkml:trace>
    </iact:actionData>
  </iact:action>
  <iact:action type="add" startTime="216613">
    <iact:property name="dataType"/>
    <iact:actionData xml:id="d112">
      <inkml:trace xmlns:inkml="http://www.w3.org/2003/InkML" xml:id="stk112" contextRef="#ctx0" brushRef="#br0">6619 8193 2751 0,'-3'-1'256'4,"2"1"-256"3,1 0 0-7,-3 0 0 6,3 0 2688-6,-3 0 512 8,1 0 80-8,-5 0 32 9,0 1-1632-9,-5 2-320 7,-2 2-64-7,2 2-16 7,1 2 112-7,-4 3 16 7,3 1 0-7,2 4 0 9,5-1-64-9,-2 2 0 6,1 2 0-6,0 3 0 10,3-3-272-10,0 0-64 5,1-3-16-5,2 1 0 10,2-1-464-10,1-4-80 8,1-1-32-8,4-3 0 5,2-2-96-5,-2 0-32 8,0-2 0-8,4-2 0 7,3 0 32-7,3-3 0 8,-2-3 0-8,5-2 0 10,-2 1-64-10,3-3-16 5,-2-1 0-5,2-2 0 8,0-1-16-8,-3 1 0 6,-4 1 0-6,-3 0 0 9,0-1-48-9,-3-1-16 6,-5-2 0-4,-2 1 0 5,1 2 48-7,-5-2 16 7,-1-1 0-7,-4 1 0 7,1 1-32 0,-3 1-16-7,-3 0 0 0,2 1 0 9,-5 0-176-9,0 0 128 6,-1 2-128-6,3 1 128 8,-1 1-128-8,1 1 0 7,1 1 0-7,-3 1 0 8,3 2 0-7,5 0-144 5,1 3 144-6,0 0 0 25,0 2-576-24,3 1 0-1,2 0 0 0,1-2 0 9,0 0-1408-8,0 2-304-1,0-1-48 0,0 1-7520 11,3 1-1488-10</inkml:trace>
    </iact:actionData>
  </iact:action>
  <iact:action type="add" startTime="217068">
    <iact:property name="dataType"/>
    <iact:actionData xml:id="d113">
      <inkml:trace xmlns:inkml="http://www.w3.org/2003/InkML" xml:id="stk113" contextRef="#ctx0" brushRef="#br0">6616 8376 20095 0,'3'-2'1792'1,"-3"1"-1440"4,0 1-352-5,0 0 0 7,0 0 2128-7,0-2 368 8,0 2 64-8,0-3 0 8,0 2-608-8,-3-1-128 6,2 2-32-6,1 0 0 10,0 3-1152-10,0 0-224 6,0 3-48-6,0 2-11184 17,0 0-2240-15</inkml:trace>
    </iact:actionData>
  </iact:action>
  <iact:action type="add" startTime="221540">
    <iact:property name="dataType"/>
    <iact:actionData xml:id="d114">
      <inkml:trace xmlns:inkml="http://www.w3.org/2003/InkML" xml:id="stk114" contextRef="#ctx0" brushRef="#br0">2479 9598 11967 0,'-3'-2'1072'1,"0"1"-864"-1,2-1-208 0,-2 1 0 0,3-1 2752 0,-1 1 496 6,1 1 96-6,0-2 32 9,0 2-1120-9,1-1-208 6,2-1-64-6,0 2 0 7,3-3-480-7,4 0-96 9,1 0-32-9,2-1 0 8,2 2-928-8,3-2-176 7,1 1-32-7,-1 0-16 8,1 0-352-8,-3 2-80 9,1 1-16-9,-1 1 0 18,-4 2-2816-18,-5 0-560 0</inkml:trace>
    </iact:actionData>
  </iact:action>
  <iact:action type="add" startTime="221691">
    <iact:property name="dataType"/>
    <iact:actionData xml:id="d115">
      <inkml:trace xmlns:inkml="http://www.w3.org/2003/InkML" xml:id="stk115" contextRef="#ctx0" brushRef="#br0">2500 9709 21183 0,'-1'-2'1888'1,"-2"2"-1504"5,3 0-384-5,0 0 0 6,3 0 2000-7,-3 0 336 7,0 0 64-7,0 0 16 7,0 0-1408-7,4 0-288 8,4 0-48-8,2 2-16 22,0 1-1120-21,4 0-240-1,0 3-32 1</inkml:trace>
    </iact:actionData>
  </iact:action>
  <iact:action type="add" startTime="222802">
    <iact:property name="dataType"/>
    <iact:actionData xml:id="d116">
      <inkml:trace xmlns:inkml="http://www.w3.org/2003/InkML" xml:id="stk116" contextRef="#ctx0" brushRef="#br0">3124 9385 13823 0,'0'-1'608'1,"0"0"128"-1,0-1-592 0,0 1-144 5,-1-1 0-5,1 2 0 9,-2 0 2080-9,2-1 384 6,-3-1 80-6,-1 2 16 8,1-1-528-8,-2 2-112 8,-1 2 0-8,1 0-16 8,-1 1-544-8,1 2-96 8,-2 0-32-8,-1 2 0 6,4 1-528-5,-4 1-128 5,3-1 0-5,-1 0-16 9,3 0-208-10,-2 0-32 5,2-2-16-5,0-1 0 8,3 0-176-7,0 0-128 5,3 0 144-6,-1-2-144 8,4 1 0-8,-2-2 128 7,2 0-128-6,0-3 0 6,1 1 0-7,4-1 128 8,-1-1-128-8,2-2 0 7,3 0 128-7,0 0-128 8,1-2 0-8,5 1 144 8,2 1-144-8,-3 0 0 7,-3 1 0-7,0 1 0 8,4 2 0-8,-1 1 0 6,1 2 0-6,-2 2 0 8,1 3 0-8,-1 0 0 7,-4 3 0-7,-2-2 0 8,-4 2 0-8,-2 0 0 7,-2 0 0-7,-4-2 0 7,-2 1 0-6,-5-2 0 6,0-1 0-7,-5 3 0 8,3-2 0-8,-4-2 0 8,0-1 0-8,2 0 0 7,-5 1 0-7,0-1 128 8,-1 0-128-8,-1 0 128 7,2 0-128-7,-1-1 0 7,-3-1-160-7,1-1 160 22,-1-2-2048-22,2-2-304 0,1 0-64 0</inkml:trace>
    </iact:actionData>
  </iact:action>
  <iact:action type="add" startTime="223181">
    <iact:property name="dataType"/>
    <iact:actionData xml:id="d117">
      <inkml:trace xmlns:inkml="http://www.w3.org/2003/InkML" xml:id="stk117" contextRef="#ctx0" brushRef="#br0">3129 9378 15663 0,'4'-9'1392'1,"-4"3"-1120"1,3 2-272-2,1 1 0 8,-1 0 2432-7,-3 1 448 5,5-1 64-6,2-1 32 9,2-3-1824-9,5-1-384 6,0 1-64-6,1 1 0 8,0 0-512-8,-2 3-192 8,2 0 176-8,-1 3-176 20,-3 0-1440-18,1 1-384-1,-1 1-80 0</inkml:trace>
    </iact:actionData>
  </iact:action>
  <iact:action type="add" startTime="223326">
    <iact:property name="dataType"/>
    <iact:actionData xml:id="d118">
      <inkml:trace xmlns:inkml="http://www.w3.org/2003/InkML" xml:id="stk118" contextRef="#ctx0" brushRef="#br0">3601 9359 8287 0,'0'0'736'1,"0"0"-592"6,-3 0-144-7,3 0 0 8,0 0 3504-8,0 0 656 7,0 0 144-7,-4 0 32 8,-6 1-2064-8,1 2-416 6,1 2-64-6,5 1-32 9,0 0-640-9,2 2-128 7,-2 4-32-6,-1 0 0 6,-4 3-448-7,5 0-80 7,3 4-32-7,-4-1 0 8,-1 3-208-8,2-2-32 8,6 0-16-8,-1-1 0 8,-2 0-16-8,3 0-128 6,1-2 192-6,4 2-64 8,-1-5-128-8,8-1 0 7,1-2 0-7,2-2 0 8,-3-1 128-8,0-2-128 7,-5-2 128-6,2-3-128 5,3-2 176-4,-1-2-48 4,6-4-128-6,-5-2 192 8,-1-1-32-8,3 0-16 7,0-1 0-7,-2-2 0 8,-3 0-144-8,-2 2 192 7,-4 0-192-7,0-2 192 8,-4-2 128-8,-2-3 16 8,-2 4 16-8,-2-1 0 6,-2-2-48 2,-6 0-16-8,0 3 0 0,-3 2 0 8,1 1-96-8,-4 2-32 8,3 1 0-8,0 1 0 7,2 2-160-7,-1 4 0 8,3-1-160-8,-1 1 160 21,4 5-1920-19,1-1-272-1,0 0-64-1</inkml:trace>
    </iact:actionData>
  </iact:action>
  <iact:action type="add" startTime="223706">
    <iact:property name="dataType"/>
    <iact:actionData xml:id="d119">
      <inkml:trace xmlns:inkml="http://www.w3.org/2003/InkML" xml:id="stk119" contextRef="#ctx0" brushRef="#br0">3947 9586 31903 0,'7'-2'1408'1,"-2"2"304"-1,-5 0-1376 0,0-1-336 3,0 1 0-3,0 0 0 7,0-2 1216-7,0 2 160 7,0-1 32-7,0 1 16 8,0-2-912-8,0 2-176 8,0 2-32-8,0-2-17056 12</inkml:trace>
    </iact:actionData>
  </iact:action>
  <iact:action type="add" startTime="224240">
    <iact:property name="dataType"/>
    <iact:actionData xml:id="d120">
      <inkml:trace xmlns:inkml="http://www.w3.org/2003/InkML" xml:id="stk120" contextRef="#ctx0" brushRef="#br0">4267 9440 10127 0,'3'-1'896'2,"-3"-1"-704"5,0 1-192-7,0 1 0 8,0-2 3072-8,1 1 576 8,2-2 112-8,2-3 16 8,2 0-1552-8,2-1-320 9,3 1-64-9,0 0-16 6,0 0-544-6,3 0-96 7,2-1-32-7,-2 2 0 8,-2 4-560-8,2-1-112 7,-1 2-32-7,-3 2 0 8,-6-1-208-8,1 2-48 9,-2 0-16-9,-1 1 0 6,2 4-176-6,-4 2 160 9,1 4-160-9,-5 0 160 6,-3 1-160-6,0 0 0 8,-7 3 144-7,-2 3-144 5,-2 1 128-6,-2 0-128 8,0-1 160-8,1-3-160 6,3 0 128-5,0-2-128 6,5-3 0-7,3 1 0 8,2-3 144-8,2 0-144 7,3-2 128-7,2-3-128 8,2 0 192-8,-1-2-32 8,3-1-16-8,0-2 0 7,1 1-16-7,5-2 0 8,3-2 0-8,0 2 0 7,0-1-128-7,0-2 160 7,-1 1-160-7,1-2 160 8,4 1-160-8,-4-1 0 7,5-2 0-7,-1 1 0 21,3 2-1376-21,-6-1-160 0,-2-1-16 1,-2 1-16 14,-5-1-1184-14,3 1-224 0,2-2-48-1</inkml:trace>
    </iact:actionData>
  </iact:action>
  <iact:action type="add" startTime="224589">
    <iact:property name="dataType"/>
    <iact:actionData xml:id="d121">
      <inkml:trace xmlns:inkml="http://www.w3.org/2003/InkML" xml:id="stk121" contextRef="#ctx0" brushRef="#br0">4695 9497 4607 0,'9'-3'192'1,"-4"1"64"-1,-5 1-256 0,1 1 0 5,1 0 0-5,-2 0 0 7,-2 0 4576-7,1 0 864 8,-2 3 192-8,0 0 16 8,1 3-3424-8,-1 3-688 7,0-2-144-7,2 3-32 7,1 4-336-7,1-1-64 8,2-1 0-8,2 0-16 9,1 0-256-9,-3-1-48 8,6 0-16-8,-2-1 0 7,5-2-336-7,0-1-64 6,-2 0-16-6,3-2 0 8,4-2-48-8,-1-3-16 9,5 0 0-9,-2-2 0 6,-4-1 160-6,1-1 16 7,2-2 16-6,1-1 0 6,0-2 16 1,-2 0 0-8,-4 0 0 1,-1-1 0 5,-2-1 144-6,-2-1 16 8,-2 2 16-8,-2-3 0 8,1-2 80-8,-2 0 16 6,-3 2 0-6,-3-1 0 8,-2 4-96-7,1 1-16 5,-2 2 0-6,-2-1 0 9,-1 2-128-9,-4-1-48 7,-3-1 0-7,1 4 0 8,-4-1-208-8,1 4-128 6,-1 0 160-6,1 1-160 9,3 2 0-9,0 1 0 8,0 0 0-8,1 3 0 22,0-1-736-21,2 2-240-1,2 2-48 0,3 0-12224 6,-7 1-2432-5</inkml:trace>
    </iact:actionData>
  </iact:action>
  <iact:action type="add" startTime="242182">
    <iact:property name="dataType"/>
    <iact:actionData xml:id="d122">
      <inkml:trace xmlns:inkml="http://www.w3.org/2003/InkML" xml:id="stk122" contextRef="#ctx0" brushRef="#br0">5760 9543 10239 0,'0'-3'448'2,"0"-2"112"-2,0 1-560 0,0-1 0 7,0 2 0-7,0 0 0 8,0 2 1792-8,0-1 240 6,0 0 48-5,0-1 16 8,-3-2-352-9,1 1-64 6,-1 1-16-6,3 1 0 7,0 2-48-7,0 0-16 9,-3-1 0-9,2 1 0 9,2 3-320-9,2 1-80 6,-1 2-16-6,1 1 0 7,1 4-448-7,-1 1-96 7,0 0 0-7,-2 1-16 8,2 0-304-8,0 1-64 8,0-1-16-8,2-1 0 7,-4 0-240-7,2 0 0 7,0-1 128-7,-3 3-128 10,-3 1-224-8,0-2-96 1,6-1 0-3,-3-5-16 22,0 2-2416-21,0-4-464 0,0-1-112 0</inkml:trace>
    </iact:actionData>
  </iact:action>
  <iact:action type="add" startTime="242438">
    <iact:property name="dataType"/>
    <iact:actionData xml:id="d123">
      <inkml:trace xmlns:inkml="http://www.w3.org/2003/InkML" xml:id="stk123" contextRef="#ctx0" brushRef="#br0">5620 9642 16575 0,'0'-1'1472'13,"-3"-1"-1168"-13,3 4-304 0,0-2 0 3,0 0 3008-3,3-2 528 7,-3 1 112-6,0-1 32 7,2-1-1456-8,4 0-304 6,5 2-48-5,1-2-16 6,6 1-704-7,1 1-160 7,1 2-32-7,5-1 0 9,9 0-544-9,0 0-112 6,-1 2-32-6,2-2 0 20,2 3-1568-20,-4-2-320 0</inkml:trace>
    </iact:actionData>
  </iact:action>
  <iact:action type="add" startTime="246718">
    <iact:property name="dataType"/>
    <iact:actionData xml:id="d124">
      <inkml:trace xmlns:inkml="http://www.w3.org/2003/InkML" xml:id="stk124" contextRef="#ctx0" brushRef="#br1">6157 8746 5519 0,'0'0'496'1,"-3"0"-496"-1,-2 0 0 0,2-1 0 1,-1-1 2880-1,1 1 496 5,-1 1 80-5,1 0 32 9,1 0-912-9,2-2-176 6,0 2-32-6,2-1-16 8,1 1-368-8,-3 0-64 7,7-2 0-7,0 1-16 8,5-2-560-8,-3 2-128 7,4-1 0-7,-1-1-16 8,6 0-464-8,1 0-96 8,5 0 0-8,1-1-16 6,-2 1-320-6,0-2-64 9,2 2-16-9,-2 2 0 7,-1-1-224-7,2 1 0 7,1-1 0-7,-3 2 0 10,-1 0 0-10,-3 2-240 6,-4 1 32-5,-6-2 0 18,-4 2-2000-19,-1 0-400 0,0 2-80 0,-6-2-12416 6</inkml:trace>
    </iact:actionData>
  </iact:action>
  <iact:action type="add" startTime="246971">
    <iact:property name="dataType"/>
    <iact:actionData xml:id="d125">
      <inkml:trace xmlns:inkml="http://www.w3.org/2003/InkML" xml:id="stk125" contextRef="#ctx0" brushRef="#br1">6296 8775 24527 0,'5'-2'1088'3,"-2"1"224"-3,-3 1-1056 0,0 0-256 6,0 0 0-6,0 0 0 7,0 1 1312-7,0 2 208 10,0 0 32-10,0 3 16 5,0 3-160-5,0 0-16 9,2 0-16-9,0 1 0 7,1 0-608-7,-2 1-128 7,2-1-32-7,0 1 0 9,6-1-416-9,-1-3-192 7,-1 1 160-7,-2-2-160 9,-3 0 144-9,1-2-144 4,2 0 128-3,2-2-128 19,5 1-768-20,-1-3-224 0,-4 0-48 0,-3-3-9536 12,-4 0-1904-11</inkml:trace>
    </iact:actionData>
  </iact:action>
  <iact:action type="add" startTime="247171">
    <iact:property name="dataType"/>
    <iact:actionData xml:id="d126">
      <inkml:trace xmlns:inkml="http://www.w3.org/2003/InkML" xml:id="stk126" contextRef="#ctx0" brushRef="#br1">6406 8778 23775 0,'-5'-2'1056'1,"5"1"224"-1,0 1-1024 0,0-2-256 4,-4 2 0-4,2 0 0 6,1 0 1792-6,2 0 304 8,5 0 64-8,-3 2 16 8,3 1-592-8,0 1-112 7,-3 0-32-7,2 1 0 9,-1 1-864-9,-1 1-160 6,4 1-32-6,-2 1-16 8,-5-2-240-8,3 2-128 7,-3 0 128-7,4-2-128 8,5 4 0-8,0-3 0 8,4 0 0-8,-2-1 0 22,-1-1-1888-21,-2 0-400 0,3-1-80-1</inkml:trace>
    </iact:actionData>
  </iact:action>
  <iact:action type="add" startTime="247411">
    <iact:property name="dataType"/>
    <iact:actionData xml:id="d127">
      <inkml:trace xmlns:inkml="http://www.w3.org/2003/InkML" xml:id="stk127" contextRef="#ctx0" brushRef="#br1">6686 8773 18079 0,'4'-3'800'2,"-4"2"160"-2,2-1-768 0,1 2-192 4,0 0 0-3,-3 0 0 4,1 2 1088-5,5-1 192 7,-1 1 16-7,1 2 16 8,2 0 160-8,3 2 48 7,-4 3 0-7,1 0 0 10,-2 0-320-10,1 1-64 6,-1 1-16-6,1-1 0 8,-2 1-320-8,2-2-64 7,-2-1-16-7,1 1 0 8,-5-1-160-8,2-2-48 6,1 0 0-6,-1-2 0 9,5 0-160-9,-5-1-32 7,-2 0-16-7,-1-1 0 7,-1-1-32-7,-2-1 0 9,0 0 0-9,0-1 0 7,1-1-16-7,-2 1 0 7,4-2 0-7,-3 0 0 8,-1-3-80-8,-2 0-32 8,1-1 0-8,1-1 0 8,1-1 0-8,1 1 0 6,1-4 0-6,-1 0 0 9,2 1 16-8,0 0 0 5,0-1 0-6,2 3 0 7,1 0-160-7,4 1 0 8,4 0 144-7,-3 2-144 4,3 3 0-5,4 0 0 9,-1 1 0-9,-2 1 0 7,0 1 0-7,3 0 0 7,0 0-144-7,0 1 144 21,2 1-1392-21,0-1-208 0,-2 2-32 1,-1 0-15056 4</inkml:trace>
    </iact:actionData>
  </iact:action>
  <iact:action type="add" startTime="247891">
    <iact:property name="dataType"/>
    <iact:actionData xml:id="d128">
      <inkml:trace xmlns:inkml="http://www.w3.org/2003/InkML" xml:id="stk128" contextRef="#ctx0" brushRef="#br1">7151 8687 3679 0,'0'-1'320'1,"0"-2"-320"5,2 1 0-5,1 1 0 3,-3-1 4608-4,3 1 832 9,-2-4 192-9,4-1 16 7,1-1-2912-7,1-1-592 9,0 3-112-9,-2-1-32 8,5 1-368-8,-2 2-80 6,-1 3-16-6,-2-1 0 9,2 4-672-9,-3-3-144 8,1 1-16-8,1 2-16 8,-3 0-272-8,1 2-48 8,-4 0-16-8,2 1 0 8,-2 2-96-8,-2-1 0 7,2 4-16-7,-3-2 0 7,2-1 0-6,-1 1 0 3,-2 2 0-3,-1-4 0 8,2 2-16-9,-1-2 0 7,-2 1 0-7,0-1 0 6,3 1-32-6,-1-2-16 7,1 0 0-7,0-1 0 9,3 0-48-9,0-4 0 9,6 1 0-9,-5-1 0 8,2 2 0-8,2-3-128 5,2 0 192-5,3-3-64 8,5 2-128-7,0-1 0 4,1-1 144-4,2 0-144 24,4 2-640-24,1-1-192 1,5 4-32 1</inkml:trace>
    </iact:actionData>
  </iact:action>
  <iact:action type="add" startTime="253354">
    <iact:property name="dataType"/>
    <iact:actionData xml:id="d129">
      <inkml:trace xmlns:inkml="http://www.w3.org/2003/InkML" xml:id="stk129" contextRef="#ctx0" brushRef="#br0">6281 9433 11567 0,'-3'-2'512'1,"2"2"112"-1,-1-1-496 0,1-1-128 6,-2 2 0-6,1 0 0 7,2 0 1792-7,-3 0 320 7,0-1 80-7,-1 1 16 7,0 0-448-7,-4 0-96 8,4 0 0-8,1 0-16 8,0 1-32-8,1-1 0 9,2 0 0-9,2 0 0 7,2 0-384-7,2-1-80 8,6 0 0-8,-2-1-16 7,4-1-384-7,4 0-80 7,1-1-16-7,6-1 0 8,6 1-128-8,3-2-16 7,-1 0-16-7,1 0 0 9,-1 0-304-9,1 0-48 5,-3 2-16-5,-2-1 0 8,1 2-128-8,-3 0 0 8,2 2 0-8,-3 1 128 24,-6 0-432-23,-2 0-80 0,-6 3-32-1,0 1-7360 15,-5 2-1472-14,-4 0-288-1</inkml:trace>
    </iact:actionData>
  </iact:action>
  <iact:action type="add" startTime="253654">
    <iact:property name="dataType"/>
    <iact:actionData xml:id="d130">
      <inkml:trace xmlns:inkml="http://www.w3.org/2003/InkML" xml:id="stk130" contextRef="#ctx0" brushRef="#br0">6484 9411 9215 0,'3'0'816'1,"-3"0"-656"5,0-2-160-6,0 2 0 8,0 2 2544-8,0-2 464 7,-3 1 112-7,2 2 16 7,-2 2-1056-7,0 2-208 9,0 0-32-9,1 4-16 7,-2-1-320-7,1 4-64 9,3-1-16-9,0 2 0 5,0 0-480-5,0-1-112 9,2 3 0-9,3-4-16 8,3 0-368-8,-1-1-64 7,-2 0 0-7,2-3-16 9,1-2-224-9,-4-1-144 5,2 0 192-5,0-3-192 7,-3 2 0-7,0-2 0 8,1 0 0-8,-1-2-192 19,-1 1-1920-18,1-2-368-1,3 3-80 0</inkml:trace>
    </iact:actionData>
  </iact:action>
  <iact:action type="add" startTime="253894">
    <iact:property name="dataType"/>
    <iact:actionData xml:id="d131">
      <inkml:trace xmlns:inkml="http://www.w3.org/2003/InkML" xml:id="stk131" contextRef="#ctx0" brushRef="#br0">6603 9391 5519 0,'0'0'496'1,"-2"-1"-496"8,2 1 0-8,0 0 0 2,0 0 4928-3,0 0 896 8,-1 0 192-8,1 0 16 8,-3 0-3552-8,2 1-720 8,-1 4-144-8,1 1-16 7,1 0-304-7,0 1-48 8,1 4-16-8,1 0 0 8,2 1-576-8,-3 2-112 7,2-1-32-7,0 2 0 8,5 0-256-8,-1-1-48 6,-2 1-16-6,-1 0 0 7,1-2-192-7,0 1 144 8,3-2-144-8,-4-2 128 8,1 2-128-8,2-3-224 7,4 0 48-6,-4-2-11648 15,2-1-2320-14</inkml:trace>
    </iact:actionData>
  </iact:action>
  <iact:action type="add" startTime="254749">
    <iact:property name="dataType"/>
    <iact:actionData xml:id="d132">
      <inkml:trace xmlns:inkml="http://www.w3.org/2003/InkML" xml:id="stk132" contextRef="#ctx0" brushRef="#br0">7082 9592 33231 0,'-2'-5'1472'1,"2"2"304"-1,0 2-1424 0,0-2-352 6,0 1 0-6,0 1 0 9,0-1 1824-9,0-2 288 6,2-1 64-5,4-1 16 7,1 2-1184-8,-1 0-240 7,1 4-64-7,-1 0 0 20,2 4-1920-20,-4 2-384 0</inkml:trace>
    </iact:actionData>
  </iact:action>
  <iact:action type="add" startTime="258190">
    <iact:property name="dataType"/>
    <iact:actionData xml:id="d133">
      <inkml:trace xmlns:inkml="http://www.w3.org/2003/InkML" xml:id="stk133" contextRef="#ctx0" brushRef="#br0">7411 9374 15551 0,'-3'-6'336'1,"1"0"80"-1,2 1 16 0,0-1 0 0,2 3-432 0,-2 2 0 5,3-2 0-5,-2 0 0 7,5-1 1504-7,-4-2 224 7,1 1 32-7,0 2 16 7,-2 3-240-7,5 2-32 8,-2 1-16-8,1 3 0 9,-2 2-208-9,0 4-32 7,4 2-16-7,-2 3 0 7,-2 4-400-7,3 0-96 7,2 1-16-7,0-1 0 8,1 3-448-8,-5-2-80 7,-1-1-32-7,5 0 0 9,0-1-160-9,3-2 0 7,-4 0 0-7,1-3 0 20,-2-3-304-15,-2-1-144-5,-4 0-16 0,0-4-16 10,0 1-2912-9,0-4-576 0</inkml:trace>
    </iact:actionData>
  </iact:action>
  <iact:action type="add" startTime="258429">
    <iact:property name="dataType"/>
    <iact:actionData xml:id="d134">
      <inkml:trace xmlns:inkml="http://www.w3.org/2003/InkML" xml:id="stk134" contextRef="#ctx0" brushRef="#br0">7614 9467 11055 0,'7'2'976'1,"-7"-2"-784"3,0 1-192-4,0 0 0 9,3 1 2240-9,-3-1 384 7,0 4 96-7,2 4 16 9,1 4-1472-9,0 5-304 8,3 1-48-8,-1 1-16 6,0-1 160-6,1-3 32 7,1 2 0-7,5-3 0 9,0 0-384-8,0-5-80 7,6 2-16-8,-4-3 0 9,3-2-240-9,-2-2-48 7,-2-1-16-7,0-3 0 8,1-1 176-8,-1-2 32 5,0-3 16-5,-2-2 0 7,2-2 112-7,0-2 0 7,-1 0 16-6,-3-1 0 6,0-2-96-7,-3 2-32 7,0 5 0-7,-5-5 0 9,2-1 96-9,0-3 16 9,-3-2 0-7,-3-2 0 7,0 3-16-9,-1-1 0 0,-1 3 0 0,-2-1 0 8,-5 2-192-7,2 0-48 5,-2 2 0-6,-3 0 0 8,0 3-176-4,2 0-32 1,0 2-16-4,-2 2 0 4,3 2-160-5,1 2 0 8,-2 2 0-8,4 1 0 7,-3 1-128-7,1 1-64 7,2 2-16-7,0 1 0 23,1 2-1392-23,4 0-256 0,-4 2-64 0,6-3-16 15,2 1-1712-12,2 0-352-3</inkml:trace>
    </iact:actionData>
  </iact:action>
  <iact:action type="add" startTime="259030">
    <iact:property name="dataType"/>
    <iact:actionData xml:id="d135">
      <inkml:trace xmlns:inkml="http://www.w3.org/2003/InkML" xml:id="stk135" contextRef="#ctx0" brushRef="#br0">8026 9221 911 0,'-8'-2'0'1,"5"1"0"-1,3-1 0 0,-1 1 0 5,0-1 0-4,-1 1 0 5,2 0 3920-6,0-1 704 8,3-2 144-8,1-1 32 8,-4 1-2704-8,3-2-544 10,3-2-96-10,0 4-32 7,-6-1-176-7,5 2-32 6,2-1-16-5,-2 0 0 5,-1-1-240-6,2 1-32 7,1 1-16-6,-2-2 0 5,1 2-208-6,3 0-32 10,1 0-16-10,2 0 0 6,3 2-96-6,-1 1-32 8,-2-2 0-8,-1 2 0 8,-5 2-112-8,-3 1-32 6,0 0 0-4,-3 4 0 7,0-1-96-9,1 3-32 6,2 0 0-5,-4 0 0 5,-1 3-16-6,-4 0-16 9,-1-1 0-9,-1 1 0 5,5 2 32-5,-1-1 0 10,4 0 0-10,-3-4 0 6,0 0-16-6,-1-1 0 5,-1-1 0-5,2-1 0 9,6-2 32-9,-1 1 16 7,-1-2 0-7,1 0 0 7,0 0-80-7,-2-3-16 8,5 0 0-8,2-2 0 8,4 1-64-8,1-1-128 7,-2-1 176-7,3 2-176 8,5-2 144-8,-3 3-144 7,3-2 0-6,1 2 144 22,-3 3-1568-23,4 0-320 2,0 3-64-2</inkml:trace>
    </iact:actionData>
  </iact:action>
  <iact:action type="add" startTime="260381">
    <iact:property name="dataType"/>
    <iact:actionData xml:id="d136">
      <inkml:trace xmlns:inkml="http://www.w3.org/2003/InkML" xml:id="stk136" contextRef="#ctx0" brushRef="#br0">2416 10692 15551 0,'0'0'688'1,"0"0"144"-1,0 0-672 0,0 0-160 5,0 0 0-5,0 0 0 9,0 0 1520-9,0 0 272 7,1 0 48-7,2 0 16 7,0 1-368-7,2-2-64 8,-1-1-16-8,2 1 0 7,1 1-304-7,2-2-64 9,2-1-16-9,-4 2 0 6,5 0-656-6,0-2-144 9,3 0-32-9,-2 1 0 5,3 1-192 3,-1 1-192-8,0 0 48 0,0-2 0 20,-1 2-2544-20,-2 0-496 0</inkml:trace>
    </iact:actionData>
  </iact:action>
  <iact:action type="add" startTime="260579">
    <iact:property name="dataType"/>
    <iact:actionData xml:id="d137">
      <inkml:trace xmlns:inkml="http://www.w3.org/2003/InkML" xml:id="stk137" contextRef="#ctx0" brushRef="#br0">2462 10818 911 0,'-5'0'0'1,"2"0"0"2,0 0 0-3,2 0 0 7,1 0 5168-7,0 0 944 6,0-2 192-6,0 2 32 8,1-1-3632-8,2-2-720 8,2 2-160-8,2-1-32 8,3-1-624-8,2 2-128 8,3-1-16-8,3 1-16 7,4-1-752-7,-1 1-256 7,3 2 144-7,-4 1-15248 12</inkml:trace>
    </iact:actionData>
  </iact:action>
  <iact:action type="add" startTime="262285">
    <iact:property name="dataType"/>
    <iact:actionData xml:id="d138">
      <inkml:trace xmlns:inkml="http://www.w3.org/2003/InkML" xml:id="stk138" contextRef="#ctx0" brushRef="#br0">3092 10641 21311 0,'0'-13'944'4,"0"6"192"-4,0 1-912 0,0 0-224 5,0 3 0-5,0 1 0 7,0 1 1728-7,0-2 288 7,0-3 64-7,1 3 16 9,-1 0-224-9,0 3-32 6,2 5-16-6,-2 3 0 9,4 4-992-9,-3 5-208 8,2 3-48-8,2 6 0 6,1-1-352-6,-2 1-80 7,2 1-16-6,0 0 0 7,2 0-128-8,-1-1 0 7,0-1 0-7,4-1 0 8,-4-2 0-8,3-2 0 9,2 0 0-9,0-3-176 18,-4-2-1712-17,-4-5-352 0,2-1-64-1,-2-3-12144 5</inkml:trace>
    </iact:actionData>
  </iact:action>
  <iact:action type="add" startTime="262529">
    <iact:property name="dataType"/>
    <iact:actionData xml:id="d139">
      <inkml:trace xmlns:inkml="http://www.w3.org/2003/InkML" xml:id="stk139" contextRef="#ctx0" brushRef="#br0">3373 10676 3679 0,'0'1'320'1,"0"1"-320"4,0 1 0-4,3-1 0 4,-3 3 3808-5,2 1 688 7,1 3 144-7,0 6 32 9,2 5-2944-8,1 3-576 6,2-1-112-7,1-1-16 8,1-2 48-8,2 0 16 6,0-3 0-6,3 1 0 8,5-4-576-8,-3-2-128 7,0-4 0-7,1-4-16 8,3-3 16-8,-3-3 0 8,0 0 0-8,-2-4 0 8,-1-4 320-8,-5-1 64 7,-1 0 0-7,-2-1 16 8,-2-2-64-8,-2-1-16 6,-5 3 0-6,-1-4 0 10,0 4 128-10,-4-2 32 6,-3-1 0-6,-4-1 0 10,-1 1-160-10,-2 1-16 14,-3 1-16-14,1 0 0 0,-2 2-272 0,5 3-48 5,-3 2-16-5,4 0 0 9,-3 2-336-8,3 1 0 4,4 1 0-4,-1 1 0 25,4 2-656-26,1 2-208 1,7 1-32-1,0 1-11264 3,3 1-2240-3</inkml:trace>
    </iact:actionData>
  </iact:action>
  <iact:action type="add" startTime="262844">
    <iact:property name="dataType"/>
    <iact:actionData xml:id="d140">
      <inkml:trace xmlns:inkml="http://www.w3.org/2003/InkML" xml:id="stk140" contextRef="#ctx0" brushRef="#br0">3895 10622 16575 0,'3'0'736'0,"-3"0"160"1,0 2-720-1,0 1-176 5,0 0 0-5,0 0 0 6,0 1 2464-6,-3 5 464 8,3 4 80-8,-3 5 32 9,1 4-1376-9,0 1-288 7,4-1-48-7,-2-1-16 7,5-1-416-7,-1 0-64 8,7-1-32-8,1 0 0 8,1-3-528-8,-1-1-96 6,-5 0-32-6,5-3 0 9,3-2-144-9,0-1 192 9,1-1-192-9,-1-1 192 7,3-4-32-5,-4-3 0 4,1-1 0-6,-7-1 0 7,1-2 128-7,-3-1 32 6,-1 1 0-5,1-4 0 6,2 1 48-7,-1-3 16 7,-4 1 0-6,-1-3 0 7,1-2 112-7,-6 0 16 5,3 0 16-5,-3 1 0 7,-2 1-64-8,1-1-16 9,-2 1 0-9,0-2 0 4,-1 6-80-4,-4-4-32 7,-1 3 0-7,-3 0 0 7,-2 0-80-7,0 2 0 8,3-1-16-8,-1 2 0 8,-3 0-240-8,3 3 0 6,6 0 0-6,-3 3 0 8,3 0 0-8,1 0-192 7,0 2 16-7,4 1 0 20,1 0-1808-19,-2 1-384-1,2-1-64 0,6 0-14720 6</inkml:trace>
    </iact:actionData>
  </iact:action>
  <iact:action type="add" startTime="263370">
    <iact:property name="dataType"/>
    <iact:actionData xml:id="d141">
      <inkml:trace xmlns:inkml="http://www.w3.org/2003/InkML" xml:id="stk141" contextRef="#ctx0" brushRef="#br0">4472 10649 3679 0,'-2'-5'160'1,"1"2"32"-1,1 2-192 0,0 0 0 5,0-1 0-4,0 2 0 4,-3 0 5056-5,1 0 960 8,-1 0 192-8,-1 2 32 7,1 0-4064-7,-2 4-800 9,2 2-160-9,-1 1-48 7,-2 4-144-7,4 0-16 7,-3 4-16-7,0-1 0 9,2 3-352-9,2 1-64 6,-2 0 0-6,1 3-16 10,2-3-96-10,2 0-16 4,1 2 0-4,-2-3 0 9,5 0-128-9,3-2-16 9,1-1-16-9,1-3 0 6,5-1-128-6,2-3-32 7,-5-3 0-7,3-3 0 9,-1-1 48-9,2-5 0 8,-3-2 0-8,3-2 0 6,3-2 160-6,-3-5 48 7,1 1 0-7,-4-3 0 8,1-2-64-8,-3-1 0 7,-2-2 0-7,-4 2 0 7,0-2 16-7,-4 0 0 8,-4 0 0-8,-2 2 0 8,-4 0 16-8,-2 1 0 7,0 0 0-7,-5 3 0 8,-1 2-160-8,-2 3-16 7,-2 1-16-5,3 3 0 4,0 1-160-6,0 4 0 8,0-1 0-8,-3 4 0 20,3 1-1216-19,-1 3-240 0,4 0-32-1,-3 4-11024 9,5 1-2208-8</inkml:trace>
    </iact:actionData>
  </iact:action>
  <iact:action type="add" startTime="264325">
    <iact:property name="dataType"/>
    <iact:actionData xml:id="d142">
      <inkml:trace xmlns:inkml="http://www.w3.org/2003/InkML" xml:id="stk142" contextRef="#ctx0" brushRef="#br0">5564 10735 11055 0,'0'0'976'4,"0"-2"-784"3,0-1-192-7,0 3 0 7,0 0 2624 1,-3 0 464-8,3-1 112 0,0 1 0 9,0-2-1072-9,-3 4-208 6,1-1-64-6,2 4 0 8,0 2-736-7,2 4-160 4,1 1-16-5,0 1-16 9,-2 3-416-9,4 2-96 8,1 3-16-8,-2 0 0 7,-1-7-272-7,2 4-128 7,-1 3 128-7,3 1-128 9,1 2 0-9,-1-2 0 6,4-1 0-6,-2-3 0 21,1-2-384-21,-6-4-176 0,2-3-16 0,-4-3-9248 13,4-2-1840-12</inkml:trace>
    </iact:actionData>
  </iact:action>
  <iact:action type="add" startTime="264566">
    <iact:property name="dataType"/>
    <iact:actionData xml:id="d143">
      <inkml:trace xmlns:inkml="http://www.w3.org/2003/InkML" xml:id="stk143" contextRef="#ctx0" brushRef="#br0">5456 10908 22111 0,'-5'-3'1968'2,"4"2"-1584"5,2 1-384-7,1 0 0 9,1 0 2288-9,-2-2 368 7,2 0 80-6,5-1 16 8,2-2-1984-9,6 1-384 6,5-1-64-6,3 1-32 9,2-1-288-9,7 2 0 6,1 0 128-6,5 2-128 19,2-1-1904-19,7-1-432 0</inkml:trace>
    </iact:actionData>
  </iact:action>
  <iact:action type="add" startTime="265332">
    <iact:property name="dataType"/>
    <iact:actionData xml:id="d144">
      <inkml:trace xmlns:inkml="http://www.w3.org/2003/InkML" xml:id="stk144" contextRef="#ctx0" brushRef="#br0">6247 10744 17103 0,'0'-12'752'0,"-3"5"160"2,2 1-720-2,1 1-192 8,1 4 0-8,-1-1 0 8,3 1 1744-8,-3-1 320 6,0 1 64-6,0-1 16 8,0 4-512-7,0 2-96 6,0 4-32-7,0 2 0 6,0 5-608-6,0 1-128 11,2 2-32-11,1 1 0 7,0 2-416-7,-2 0-64 5,5 4-32-5,1 0 0 10,-1-4-224-10,2-2 0 6,2 2 0-6,1-2 0 8,-4-1-240-8,0-3-80 7,-2 0-32-6,2-5-9424 14,4-3-1872-12</inkml:trace>
    </iact:actionData>
  </iact:action>
  <iact:action type="add" startTime="265561">
    <iact:property name="dataType"/>
    <iact:actionData xml:id="d145">
      <inkml:trace xmlns:inkml="http://www.w3.org/2003/InkML" xml:id="stk145" contextRef="#ctx0" brushRef="#br0">6523 10699 5519 0,'0'-1'240'1,"-2"1"64"-1,2 0-304 0,-3 1 0 4,3 2 0-4,0 0 0 8,3 2 4416-8,-3 4 832 7,0 5 176-7,0 6 16 8,0 5-3584-7,0 2-704 5,3 2-160-5,2-2-32 6,-2 1 0-7,4-3-16 9,2 1 0-9,1-1 0 8,-2-2-544-8,4-2-96 6,3-1-32-6,-1-6 0 9,-2-5-144-9,3-3-128 6,0-3 144-6,-3-3-144 8,0-1 368-8,1-2-32 6,2-3 0-6,-3-3 0 9,-3 0 64-9,1-1 16 7,-6-5 0-7,2-2 0 7,-1 3 176-7,-2-3 48 8,-2-2 0-8,-1-3 0 7,-1 1 64-4,-2-3 32 2,-2-1 0-5,-2 0 0 8,-1 3-288-8,-3-1-64 6,0 3-16-6,-1 3 0 9,2 2-144-9,0 4-32 7,1 0 0-6,-2 1 0 6,2 2-192-7,-1 3 0 6,0 2 0-6,1 1 0 22,-3 5-1296-22,2 1-208 1,-2 5-32-1,-2 2-16 14,0 1-1968-14,0-1-400 1</inkml:trace>
    </iact:actionData>
  </iact:action>
  <iact:action type="add" startTime="265948">
    <iact:property name="dataType"/>
    <iact:actionData xml:id="d146">
      <inkml:trace xmlns:inkml="http://www.w3.org/2003/InkML" xml:id="stk146" contextRef="#ctx0" brushRef="#br0">6960 10776 18431 0,'-4'-6'816'3,"2"5"160"-3,1 0-784 1,1-1-192 4,-3 2 0-5,1 0 0 9,1 2 2016-9,-1 0 352 5,-2 3 80-5,1 2 16 10,-3 5-1248-10,2 2-240 6,1 2-48-6,1 3-16 8,2 3 80-8,2 2 16 7,3 1 0-6,3-1 0 5,-1 1-560-6,4-2-96 8,2 0-32-8,5-5 0 8,0-3-96-8,1-3-32 7,2 0 0-7,-1-4 0 11,0-3 64-11,-3-2 16 4,3-5 0-4,-5-1 0 7,1-4 192-7,2 0 48 10,-4-2 0-10,-2-3 0 6,3-3-16-6,-7-1 0 7,0-2 0-7,-2-1 0 7,-4-1 16-7,-4 1 0 9,-1 0 0-9,-1 0 0 7,-3 1-96-7,-5-2-16 8,-2 1 0-8,0 1 0 7,-3 2-144-6,-1 1-48 5,2 3 0-6,-3 2 0 8,1 1-208-8,0 5 0 8,2-1 0-7,1 2 0 4,0 3-144-5,3 2-80 9,1 1-16-9,3 1 0 22,1 2-2720-22,1 0-560 2,1 0-96-2</inkml:trace>
    </iact:actionData>
  </iact:action>
  <iact:action type="add" startTime="266686">
    <iact:property name="dataType"/>
    <iact:actionData xml:id="d147">
      <inkml:trace xmlns:inkml="http://www.w3.org/2003/InkML" xml:id="stk147" contextRef="#ctx0" brushRef="#br0">7461 10785 4607 0,'-1'-3'400'1,"-2"2"-400"5,1-1 0-6,2 1 0 7,2 1 4096-7,-2-2 720 8,0-1 160-8,0-1 16 8,0-2-2368-8,3-1-496 6,1 1-80-6,3 0-32 9,4 1-384-9,4 1-80 8,1 4-16-8,6-3 0 5,8 1-576-5,1 1-128 9,9 1-32-9,-3-2 0 9,-3 1-496-9,0 0-112 6,-3-1 0-6,5 1-16 8,1-2-176-8,-4 1 0 9,-5 2 144-9,-2 0-144 5,4-1 0-5,-6 1 0 8,-3 0 0-6,-2 0 0 17,0 0-496-19,-4 0-64 0,-3 0-16 0,-2 0 0 14,-5 0-1856-14,-2 0-384 0,-3-2-80 1,-3 1-10608 5</inkml:trace>
    </iact:actionData>
  </iact:action>
  <iact:action type="add" startTime="266959">
    <iact:property name="dataType"/>
    <iact:actionData xml:id="d148">
      <inkml:trace xmlns:inkml="http://www.w3.org/2003/InkML" xml:id="stk148" contextRef="#ctx0" brushRef="#br0">7734 10765 13823 0,'-5'0'608'0,"-1"0"128"1,2 0-592-1,1 1-144 3,3 1 0-3,0 0 0 7,-1 1 3568-7,-2 3 672 7,-2 3 144-7,-2 6 32 8,2 1-2512-8,2 4-496 7,0-1-112-7,2-1-16 10,-2 1-496-10,3-1-96 5,-5 0-32-5,5-1 0 10,0 1-400-9,5-1-96 4,4-1-16-5,-2-1 0 8,2 0-144-8,-1-5 0 7,-3-1 0-6,-2-2 128 18,0 1-480-19,2-2-96 0,-1-2-32 0,2-1 0 14,-1 0-2912-13,-4-3-576-1,2-3-112 4,2-1-16-4</inkml:trace>
    </iact:actionData>
  </iact:action>
  <iact:action type="add" startTime="267213">
    <iact:property name="dataType"/>
    <iact:actionData xml:id="d149">
      <inkml:trace xmlns:inkml="http://www.w3.org/2003/InkML" xml:id="stk149" contextRef="#ctx0" brushRef="#br0">7894 10717 5519 0,'0'-4'496'0,"0"1"-496"5,0 0 0-5,0 0 0 7,0 1 3648-7,-2 1 624 8,4 1 128-8,-4-2 16 7,1 1-2016-7,1-1-416 8,-4 2-64-7,1-1-32 6,-3 2-288-7,1 1-48 7,1-1-16-7,-1 2 0 8,2 2-576-8,-1-1-128 9,1 2-32-9,-2-3 0 7,0 3-336-7,0-2-64 7,1 2-16-7,1-1 0 6,1 1-64-6,2-2 0 8,0 2-16-8,2 0 0 10,-2 4-96-10,3-2-16 6,1 2 0-6,1 1 0 9,2-1 0-9,3 3-16 5,-1 4 0-5,0 2 0 10,0 3-176-10,1 0 160 5,2 4-160-5,-1-1 160 7,0-3-160-7,4 2 0 8,2 1 0-8,3 0-12048 16,3 0-2448-16</inkml:trace>
    </iact:actionData>
  </iact:action>
  <iact:action type="add" startTime="272661">
    <iact:property name="dataType"/>
    <iact:actionData xml:id="d150">
      <inkml:trace xmlns:inkml="http://www.w3.org/2003/InkML" xml:id="stk150" contextRef="#ctx0" brushRef="#br0">2442 12199 6447 0,'-4'0'576'2,"-3"-2"-576"-2,1 2 0 0,1-1 0 0,-2 1 2688 0,2-2 416 4,1 1 96-3,2 1 0 7,1 0-704-8,1 0-128 6,0 0-48-5,0-2 0 6,0 2-400-7,0-1-96 7,0-1-16-7,1 1 0 10,5-1-400-10,-1-1-96 5,5 2-16-5,-1-2 0 10,3 0-592-10,1 0-112 6,2 1-16-6,1-2-16 7,2 1-560-7,-2 0 0 10,2 0 0-10,-3 0 0 18,-3 2-1680-17,-2-1-400 0,-2 2-80 0,-5 2-13216 4</inkml:trace>
    </iact:actionData>
  </iact:action>
  <iact:action type="add" startTime="272841">
    <iact:property name="dataType"/>
    <iact:actionData xml:id="d151">
      <inkml:trace xmlns:inkml="http://www.w3.org/2003/InkML" xml:id="stk151" contextRef="#ctx0" brushRef="#br0">2408 12276 15663 0,'-7'0'688'0,"4"0"144"0,0 1-656 0,1-1-176 7,2 0 0-6,0 0 0 5,0 2 2928-6,2-2 544 8,1 1 112-8,1-1 32 8,4 0-1520-8,2-1-304 7,8 2-64-7,-3-2-16 8,4 1-1248-8,0 0-240 9,-1 0-48-9,1-3-15824 10</inkml:trace>
    </iact:actionData>
  </iact:action>
  <iact:action type="add" startTime="273283">
    <iact:property name="dataType"/>
    <iact:actionData xml:id="d152">
      <inkml:trace xmlns:inkml="http://www.w3.org/2003/InkML" xml:id="stk152" contextRef="#ctx0" brushRef="#br0">3060 12201 9215 0,'-3'0'816'1,"-2"2"-656"-1,3 1-160 0,-1 1 0 7,2 1 3312-7,-1-1 624 8,2 2 128-8,-1 5 32 6,-2 5-2448-6,-2 8-496 9,2 2-80-9,0 4-32 7,2-3-320-6,1 1-64 8,3 0-16-9,1-1 0 7,4-2-416-7,-4-3-96 8,1-1 0-8,0-3-128 20,0-1-1232-18,2-3-368-1,-2-4-64 0</inkml:trace>
    </iact:actionData>
  </iact:action>
  <iact:action type="add" startTime="273486">
    <iact:property name="dataType"/>
    <iact:actionData xml:id="d153">
      <inkml:trace xmlns:inkml="http://www.w3.org/2003/InkML" xml:id="stk153" contextRef="#ctx0" brushRef="#br0">3277 12233 16575 0,'-2'3'1472'2,"2"0"-1168"3,0 0-304-5,-3-1 0 8,3 1 1792-8,-3 0 288 8,2 5 64-8,-3 2 16 7,-4 7-912-7,5 2-176 9,-1 3-48-9,1-1 0 6,6 1-256-6,1 0-48 8,1 1-16-8,2-3 0 8,3 0-400-8,5-4-96 8,0-1-16-7,1-5 0 4,2-3-64-5,0-4 0 9,1-1-128-9,0-5 192 7,-4 0 208-7,5-1 48 9,-3-5 0-9,3-2 0 7,-6-2 0-7,1-2 0 7,-3-1 0-7,-5-1 0 8,1 1 0-8,-7 1 0 6,1-1 0-6,-2 0 0 9,-2-1-64-9,1 1-16 6,-5 1 0-5,-1 2 0 6,-1-2-176-7,-1 2-16 7,-1 2-16-7,-2 1 0 7,0 1-160-6,-3 2 0 6,3 2 0-7,-1 1 0 24,4 2-1856-24,-4 2-368 2,4 2-64-2</inkml:trace>
    </iact:actionData>
  </iact:action>
  <iact:action type="add" startTime="273788">
    <iact:property name="dataType"/>
    <iact:actionData xml:id="d154">
      <inkml:trace xmlns:inkml="http://www.w3.org/2003/InkML" xml:id="stk154" contextRef="#ctx0" brushRef="#br0">3733 12203 5519 0,'3'0'240'1,"-3"0"64"-1,2 1-304 0,-2 1 0 4,0-1 0-4,0 1 0 8,-2-1 4224-8,2 2 768 8,-3 5 176-7,0 1 16 5,2 4-2864-6,-2 0-576 8,0 2-112-8,3 0-32 9,0 3-576-9,3 0-112 7,0-1-16-7,4 0-16 7,-1-2-416-7,3-1-80 8,4 3 0-8,1-3-16 8,-2-2-96-8,3-1-16 7,-1 1 0-7,6-4 0 7,-4 0-64-7,2-4 0 9,-1 1-16-9,0-4 0 6,1 1 16-6,-4-4 16 9,-2-1 0-9,-1-1 0 7,-4 1 192-7,-1 0 48 7,-3-3 0-6,0 0 0 4,-3-1 96-5,-5-1 32 8,2-1 0-8,-1 0 0 8,-2 1-128-8,-3-1-32 8,2-2 0-7,-7 2 0 5,3 0-256-6,-1-1-160 7,-3 1 192-6,3 0-192 6,-3 2 0-7,2-1 0 7,0 3 0-7,2-1 0 24,2 1-832-23,2 2-240-1,4 0-32 0,-2-1-10752 6,5 2-2160-5</inkml:trace>
    </iact:actionData>
  </iact:action>
  <iact:action type="add" startTime="274117">
    <iact:property name="dataType"/>
    <iact:actionData xml:id="d155">
      <inkml:trace xmlns:inkml="http://www.w3.org/2003/InkML" xml:id="stk155" contextRef="#ctx0" brushRef="#br0">4228 12236 10127 0,'-6'-2'896'1,"5"2"-704"5,-2 2-192-6,0-1 0 7,2 1 3776-6,1-1 736 6,-8 2 144-7,1 1 16 8,-4 4-2528-8,0 1-512 7,-1 3-96-7,4-1-32 8,4 1-416-8,2 3-64 9,2 0-32-9,6 0 0 7,2 1-544-7,1-1-128 6,1 0 0-6,2 1-16 10,3-1-48-10,-2 0-16 8,2-3 0-8,1-3 0 7,2-2 16-7,1-1 0 5,0-3 0-5,-1-2 0 10,1-2 0-10,1-1 16 5,-5-2 0-5,-1-2 0 9,3-1 112-9,-2-4 32 6,-2 1 0-5,0-5 0 6,1 2 0-7,-6-1 0 8,0 2 0-7,-5-2 0 5,0-1 64-6,-6 0 16 8,-2-1 0-7,-6-1 0 6,0 2-96-7,-4 1-16 6,0 2 0-6,-2 0 0 7,0 2-192-7,0 1-64 9,-6 1 0-9,1-1 0 7,1 3-128-7,1 2 0 7,0 0 0-7,1 2 0 23,1 4-1296-22,2-2-304-1,1 1-48 0,-4 2-17344 3</inkml:trace>
    </iact:actionData>
  </iact:action>
  <iact:action type="add" startTime="274733">
    <iact:property name="dataType"/>
    <iact:actionData xml:id="d156">
      <inkml:trace xmlns:inkml="http://www.w3.org/2003/InkML" xml:id="stk156" contextRef="#ctx0" brushRef="#br0">5189 12295 24879 0,'0'-3'1088'1,"-3"0"256"-1,3 3-1088 1,-2 0-256 4,2 0 0-5,0 0 0 7,0 1 1600-7,2 4 272 7,-2 1 48-7,0 3 16 8,3 4-704-8,1 2-144 9,-4 3-16-9,3 1-16 7,2 3-608-7,-1 0-112 8,2 2-16-8,-1-2-16 8,-2-1-304-8,1-2 128 7,-1-1-128-7,1-3 0 7,-1 0 0-7,-3-3 0 7,0-2 0-7,-3-1-192 20,-1 0-1920-20,-2-2-368 0,-1-4-80 0</inkml:trace>
    </iact:actionData>
  </iact:action>
  <iact:action type="add" startTime="274929">
    <iact:property name="dataType"/>
    <iact:actionData xml:id="d157">
      <inkml:trace xmlns:inkml="http://www.w3.org/2003/InkML" xml:id="stk157" contextRef="#ctx0" brushRef="#br0">5097 12461 21183 0,'3'-2'1888'11,"0"1"-1504"-11,-2 1-384 0,1 0 0 3,-1 0 2496-3,2 0 416 8,0-1 96-8,5-1 0 6,4 1-1872-6,-1 1-384 10,9 1-80-10,2 1-16 5,3 0-656-5,-1 3 0 8,3-1 0-8,2 1-15232 12</inkml:trace>
    </iact:actionData>
  </iact:action>
  <iact:action type="add" startTime="275246">
    <iact:property name="dataType"/>
    <iact:actionData xml:id="d158">
      <inkml:trace xmlns:inkml="http://www.w3.org/2003/InkML" xml:id="stk158" contextRef="#ctx0" brushRef="#br0">5979 12316 10127 0,'-2'-2'896'1,"2"2"-704"2,0 0-192-3,0 2 0 7,0-1 3200-7,0 1 592 9,-4 1 128-9,1 3 32 6,-1 4-1520-6,1 3-320 9,-2 4-48-9,1 3-16 6,1 6-624-5,3-1-128 7,0 1-16-8,0 1-16 8,4 0-832-8,1-2-176 7,2 0-16-7,3-1-16 7,-2-2-224-6,1-3 128 6,4-2-128-7,-4-4 0 19,4-2-1056-19,-4-3-304 0,3-3-64 0,-3-4-13696 7</inkml:trace>
    </iact:actionData>
  </iact:action>
  <iact:action type="add" startTime="275456">
    <iact:property name="dataType"/>
    <iact:actionData xml:id="d159">
      <inkml:trace xmlns:inkml="http://www.w3.org/2003/InkML" xml:id="stk159" contextRef="#ctx0" brushRef="#br0">6222 12368 1839 0,'3'0'160'2,"-3"0"-160"1,0 0 0-2,-3 0 0 4,3 1 4720-5,-1 2 912 8,-1 0 176-8,1 0 32 9,-2 4-3856-9,-2 5-784 7,2 2-160-7,-1 2-16 7,-1 0 192-7,2 2 64 9,-1 0 0-9,1 0 0 7,0-1-560-7,3 3-96 6,0-3-32-5,3 1 0 6,1-1-384-7,2-1-80 9,2-1 0-9,4-3-128 7,-2-2 144-7,2-3-144 7,3-2 0-5,-1-4 144 5,3 1-16-7,1-4 0 7,-4-4 0-7,1-1 0 6,1-3 48-6,-1-2 0 10,0-3 0-10,-5-1 0 7,2-1 272-7,-4 1 48 6,-4 0 16-6,1-1 0 7,-4-1 64-7,-1-1 0 7,-3 0 16-6,-3 1 0 7,0-1-240-8,-3 3-48 6,3 2-16-6,-4 1 0 8,3 2-288-8,-5 3 160 9,4 0-160-9,-3 2 128 22,5 3-976-22,1 0-208 1,1 2-32-1,-2 1-10176 6,4 0-2016-5</inkml:trace>
    </iact:actionData>
  </iact:action>
  <iact:action type="add" startTime="275769">
    <iact:property name="dataType"/>
    <iact:actionData xml:id="d160">
      <inkml:trace xmlns:inkml="http://www.w3.org/2003/InkML" xml:id="stk160" contextRef="#ctx0" brushRef="#br0">6627 12354 11055 0,'0'2'480'1,"-3"-2"112"-1,1 1-464 0,2-1-128 5,0 2 0-5,-3 1 0 8,3 1 3280-8,-3 1 640 8,-1 2 128-8,-4 3 32 7,4 5-2112-6,-3 0-432 6,-1 1-64-7,2 2-32 8,5 0-496-8,-2-2-112 7,6-1 0-7,-2 0-16 8,5 0-432-7,2-2-96 6,-1 0-16-7,0-2 0 9,5 1-112-9,-1-5-32 5,2 0 0-5,2-2 0 8,0-2 80-8,2-2 16 7,-2-2 0-6,0-1 0 6,1-1 160-7,2-1 16 7,-3-1 16-7,0-2 0 10,0 1 64-8,-4-3 16 2,1 2 0-3,0-2 0 5,-1 0 16-6,-4 0 0 7,-3 2 0-7,2-2 0 8,-1 0-80-8,-4 0-16 7,1 0 0-6,-1-1 0 6,-2-1-32-7,-1 0-16 7,1-1 0-7,-7 0 0 8,4 0-112-8,-6 0-32 8,-2 2 0-8,-2-1 0 6,1 4-224-6,-5-2 144 8,0 2-144-8,-1-1 128 7,0-1-128-7,0 2 0 8,-4-1 0-8,4 3 0 23,0 0-1024-23,4 2-176 0,2-1-32 0,4 1-11376 7,-2 0-2256-6</inkml:trace>
    </iact:actionData>
  </iact:action>
  <iact:action type="add" startTime="276323">
    <iact:property name="dataType"/>
    <iact:actionData xml:id="d161">
      <inkml:trace xmlns:inkml="http://www.w3.org/2003/InkML" xml:id="stk161" contextRef="#ctx0" brushRef="#br0">7420 12242 14735 0,'-9'-3'640'2,"-2"1"160"-2,4 2-640 0,5 2-160 6,-1-1 0-6,-1 2 0 8,1 0 3344-8,-1 3 640 7,-7 3 128-7,1 6 32 9,-2 5-2032-9,0 1-416 6,8 3-80-6,-4 0-16 8,8 2-624-8,2-1-128 9,1 4-16-9,4-1-16 6,1-4-560-5,0-1-96 7,3 1-32-8,-1-3 0 6,2 0-128-6,-2-5 0 8,2 0 0-8,-1-1 0 19,-2-2-1808-18,1-1-400-1,-6-1-80 0</inkml:trace>
    </iact:actionData>
  </iact:action>
  <iact:action type="add" startTime="276639">
    <iact:property name="dataType"/>
    <iact:actionData xml:id="d162">
      <inkml:trace xmlns:inkml="http://www.w3.org/2003/InkML" xml:id="stk162" contextRef="#ctx0" brushRef="#br0">7658 12416 1839 0,'-6'-1'0'1,"5"0"160"0,-2-1-160-1,1 1 0 6,1 1 0-6,1 0 0 7,-2-2 4288-7,2 1 832 7,-3-1 176-7,1-1 16 11,0 0-2880-11,2 0-576 4,0 0-112-4,0 0-16 9,2 0-480-9,3 2-96 7,3-4 0-7,-1 1-16 7,5 1-560-7,0-1-128 9,1 1 0-9,1 0-16 6,-1 0-32-6,2 1 0 7,-3-1 0-6,0 2 0 6,-1 1-80-7,0 0-32 9,-1-2 0-9,-1 4 0 6,-2-1-288-6,-1 1 0 9,-1 1 128-9,-4-2-128 7,1 2 0-7,-4 0 0 6,1 1 128-5,-4 1-128 7,-1 1 0-8,-1-2 160 8,-2 2-160-8,-4 0 128 6,1 2-128-6,0-1 0 8,0-3 0-8,-1 1 128 7,0-1-128-7,2 1 0 10,-1-2 0-10,5-2 128 5,-1 2-128-5,1-1 0 8,1 1 0-8,5-3 0 8,1 0 0-8,0 0 0 9,0 1-144-9,4 1 144 5,6-1-160-5,-2 1 32 10,4-2 0-10,3 1 0 7,-1 1 128-7,6 1-128 6,-3 1 128-6,3 2-128 9,2 0 128-7,0 0-208 2,-1 1 80-4,-2 1 128 8,-2 0-272-8,-3 1 64 7,-2 0 16-7,-3 2 0 8,-1-2 192-7,-4 1 0 5,-3-1 0-6,-2 0-144 8,-1 0 144-8,-5-2 0 8,0 2 0-8,-5-2 128 7,0-1 192-7,-3 0 32 7,-3-1 16-7,2-1 0 8,1-1-32-8,0-1 0 7,2-1 0-7,1-1 0 7,2 0-192-7,1-1-144 8,1 1 192-8,3-2-192 8,3-1 0-8,-2 0 0 8,2 2 0-8,2-4-192 21,2 2-2048-19,-1-1-384-1</inkml:trace>
    </iact:actionData>
  </iact:action>
  <iact:action type="add" startTime="277137">
    <iact:property name="dataType"/>
    <iact:actionData xml:id="d163">
      <inkml:trace xmlns:inkml="http://www.w3.org/2003/InkML" xml:id="stk163" contextRef="#ctx0" brushRef="#br0">8184 12609 30751 0,'0'-7'1360'1,"0"2"288"-1,0 2-1328 0,0 0-320 4,0 0 0-4,0 2 0 7,-1 0 1520-7,1-2 224 8,-2-3 48-8,1-2 16 8,-2 2-1200-7,2-1-240 5,-1 2-48-6,2-1-16 21,0 4-1216-21,0 0-240 0,0-1-64 0,0 2-9408 10,2 1-1904-5</inkml:trace>
    </iact:actionData>
  </iact:action>
  <iact:action type="add" startTime="277292">
    <iact:property name="dataType"/>
    <iact:actionData xml:id="d164">
      <inkml:trace xmlns:inkml="http://www.w3.org/2003/InkML" xml:id="stk164" contextRef="#ctx0" brushRef="#br0">8376 12345 911 0,'4'-3'0'1,"-1"0"0"-1,0 3 0 0,-3-1 0 7,2 1 5248-7,-2-2 960 7,2 2 192-7,-2 0 32 7,3 0-3584-6,-3 2-720 6,5 1-144-7,-2 1-16 8,-2 4-752-8,-1 1-160 7,0 1-32-7,0 3 0 9,-1 2-432-9,1 1-80 6,-2 2-32-6,2 0 0 9,2-2-176-9,-2-1-48 6,4-1 0-6,-2-3 0 9,4 1-96-9,1-1-32 6,2-2 0-6,1-1 0 9,5-2-128-9,-3 0 0 7,6-3 144-7,-3 0-144 7,1-1 0-7,2-2 144 7,4-2-144-7,-3-1 0 9,3 2-176-9,-2-1-144 6,-2 1-16-5,-4-2-16 19,1 0-1808-20,-3 0-352 0,0 0-80 0</inkml:trace>
    </iact:actionData>
  </iact:action>
  <iact:action type="add" startTime="278049">
    <iact:property name="dataType"/>
    <iact:actionData xml:id="d165">
      <inkml:trace xmlns:inkml="http://www.w3.org/2003/InkML" xml:id="stk165" contextRef="#ctx0" brushRef="#br0">8628 12289 12895 0,'0'0'1152'1,"-2"0"-928"6,2 0-224-7,0 0 0 8,0 0 3040-8,0 1 560 7,-3 4 112-7,3 2 32 7,-4 2-1248-7,1 3-240 9,0 3-48-9,1 3-16 7,2-1-896-7,-3 3-176 9,6 3-32-9,-3 3-16 8,5-3-640-8,-1 1-128 7,2 0-32-7,-1-2 0 8,2-1-272-8,-3 0 0 6,4-2 128-5,-2 0-128 19,3-2-832-20,-3-3-240 0,0-2-32 0,-1-3-15216 7</inkml:trace>
    </iact:actionData>
  </iact:action>
  <iact:action type="add" startTime="278398">
    <iact:property name="dataType"/>
    <iact:actionData xml:id="d166">
      <inkml:trace xmlns:inkml="http://www.w3.org/2003/InkML" xml:id="stk166" contextRef="#ctx0" brushRef="#br0">8342 12387 9663 0,'0'0'208'1,"0"-2"48"0,0 2 16-1,-3 0 0 0,3 0-272 0,0 0 0 3,-2 0 0-3,2-1 0 7,2 1 160-7,-4 0-32 8,2 0 0-8,0 0 0 9,-3 1 512-9,3-1 112 7,-3 0 16-7,2 0 0 7,2-1 448-7,-1 1 80 7,0 0 32-7,-1-2 0 8,1 1-112-8,0-1-32 9,0 1 0-9,1-1 0 6,-1 2 0-6,0 2 0 8,3-1 0-8,-3-1 0 7,-3 2 32-7,2-1 0 7,1 4 0-7,0-2 0 8,-3 4-64-8,3 1 0 9,-3 2 0-9,1 3 0 6,-1 1-192-5,0 1-32 5,3 1-16-6,-1 0 0 8,1-1-464-8,0 1-80 8,0-1-32-8,0 1 0 8,4-1-208-8,-4-1-128 6,5 0 128-6,5 6-7888 27,-1-4-1584-26,4-3-304 0</inkml:trace>
    </iact:actionData>
  </iact:action>
  <iact:action type="add" startTime="278997">
    <iact:property name="dataType"/>
    <iact:actionData xml:id="d167">
      <inkml:trace xmlns:inkml="http://www.w3.org/2003/InkML" xml:id="stk167" contextRef="#ctx0" brushRef="#br0">8853 12188 1839 0,'-2'0'160'1,"-1"0"-160"5,2 0 0-5,0 0 0 5,1 0 3488-6,1 2 672 7,-2-2 128-7,-1 1 16 11,-1 1-1952-11,2-1-400 5,1 1-80-5,4 1-16 8,0 1-32-8,4 3-16 7,4 4 0-7,0 1 0 8,4 1 48-8,3 3 16 9,0 5 0-9,1 3 0 6,2 1-720-6,-6 2-160 9,2-1-32-9,-3 1 0 6,-3 1-384-6,-5-1-64 9,-4 0-32-9,-3-2 0 6,-4 0-224-6,-7 2-32 9,-1-1-16-8,-7 3 0 18,-2 0-1184-18,-2 1-240 0,-4-5-64-1</inkml:trace>
    </iact:actionData>
  </iact:action>
  <iact:action type="add" startTime="280285">
    <iact:property name="dataType"/>
    <iact:actionData xml:id="d168">
      <inkml:trace xmlns:inkml="http://www.w3.org/2003/InkML" xml:id="stk168" contextRef="#ctx0" brushRef="#br0">2331 13578 6447 0,'-7'1'272'2,"1"1"80"-2,-2 1-352 0,5-1 0 8,-1 1 0-7,1 0 0 4,3-1 4224-5,3-2 768 8,-1 1 144-8,0 1 48 8,6-1-2560-8,1 1-512 8,4-1-112-8,2-2-16 7,1-1-640-7,4-2-128 7,0 1-16-7,3-2-16 9,-3 3-800-9,1-3-144 7,1 2-48-7,-5-1 0 21,0 1-1024-21,-2 1-224 1,-6 1-32-1,-2 1-14352 5</inkml:trace>
    </iact:actionData>
  </iact:action>
  <iact:action type="add" startTime="280453">
    <iact:property name="dataType"/>
    <iact:actionData xml:id="d169">
      <inkml:trace xmlns:inkml="http://www.w3.org/2003/InkML" xml:id="stk169" contextRef="#ctx0" brushRef="#br0">2376 13745 19343 0,'3'-1'1728'1,"0"-1"-1392"4,1 2-336-5,-2 2 0 8,0-2 1984-8,1-2 336 7,5-1 64-7,1 0 16 9,4-3-928-9,3-1-176 7,2-1-32-6,-2 1-16 6,2 1-528-7,0 0-96 7,-2 3-32-7,4 0 0 24,-3 0-2480-23,1 2-496-1</inkml:trace>
    </iact:actionData>
  </iact:action>
  <iact:action type="add" startTime="280843">
    <iact:property name="dataType"/>
    <iact:actionData xml:id="d170">
      <inkml:trace xmlns:inkml="http://www.w3.org/2003/InkML" xml:id="stk170" contextRef="#ctx0" brushRef="#br0">2937 13653 11967 0,'61'-29'528'0,"-31"14"112"0,-15 6-512 0,-8 3-128 7,-2 3 0-7,-3 3 0 7,-2 0 3936-7,-2 1 752 8,0 2 160-8,1 3 16 8,-1 5-2752-8,2 4-544 8,0 1-112-8,0 3-32 6,0 3-672-5,2 2-144 7,1 3-32-8,-1 2 0 6,3 1-400-5,2-2-176 6,-4-1 128-7,5-2-128 9,-4 3 0-9,1-4 0 5,2-3 128-5,-1-2-128 24,0-1-336-24,0-3-112 0,1-2 0 0,1-3-16 14,-1-2-2800-12,0-5-576-2</inkml:trace>
    </iact:actionData>
  </iact:action>
  <iact:action type="add" startTime="281070">
    <iact:property name="dataType"/>
    <iact:actionData xml:id="d171">
      <inkml:trace xmlns:inkml="http://www.w3.org/2003/InkML" xml:id="stk171" contextRef="#ctx0" brushRef="#br0">3339 13720 13823 0,'-10'3'1216'1,"2"1"-960"3,4 2-256-4,-1 0 0 7,-1 0 1776-7,5-1 304 8,-3 2 64-8,-2 5 16 9,-3 6-800-8,-2 5-144 7,1 6-48-8,3-4 0 6,5 0 48-6,2-6 16 8,5 1 0-8,2-4 0 5,2-4-544-5,4-3-112 9,2-3-32-9,0-3 0 7,4-5-240-6,-3 1-48 6,2-2-16-7,0-2 0 7,1-4 256-7,-2-3 48 10,-3-2 16-10,1-1 0 7,-3 0-32-7,-2-3 0 6,1 2 0-5,-7-2 0 6,-1 2-16-7,-3-1 0 8,0 1 0-7,-3 0 0 5,-4 1-128-5,-4 0-16 5,-2 2-16-6,-2 1 0 7,0 1-192-7,1 4-32 7,-1 1-128-6,0 2 192 6,0 2-192-7,-3 2-192 8,5 3 48-8,3 2 0 22,-1 1-2688-21,7-2-544-1</inkml:trace>
    </iact:actionData>
  </iact:action>
  <iact:action type="add" startTime="281386">
    <iact:property name="dataType"/>
    <iact:actionData xml:id="d172">
      <inkml:trace xmlns:inkml="http://www.w3.org/2003/InkML" xml:id="stk172" contextRef="#ctx0" brushRef="#br0">3873 13730 13823 0,'-3'-1'1216'1,"1"-1"-960"-1,-4 2-256 0,5 2 0 1,-2 1 3344-1,1 0 624 4,-1 0 128-4,-1 3 32 5,-3 3-2288-4,-1 1-464 6,-4 5-96-7,2 0 0 8,3 2-192-8,-1 3-48 8,5 0 0-8,2 1 0 7,1 0-544-7,4 1-112 8,-2-1-32-8,4-2 0 7,2-1-224-7,3-3-128 7,1-2 160-6,1-2-160 6,6-4 128-7,-4-1-128 8,4-2 0-7,-2-2 0 6,0-2 192-7,1-5-48 8,-3-1-16-8,0-2 0 8,-2-3 48-8,-2-1 0 7,-1 2 0-7,-3-3 0 7,1-4 176-7,-7-1 32 7,2-1 16-7,-6 1 0 7,-1 1 96-7,-1 0 16 8,-5 0 0-8,1 0 0 7,-1-2-272-7,-2 3-48 8,1-2-16-8,-3 3 0 8,2 0-176-8,-2 5 0 7,6-1 0-7,-4 4 0 23,-2 3-896-23,5 1-272 0,-2 4-48 0,0 1-11008 8,4 2-2176-8</inkml:trace>
    </iact:actionData>
  </iact:action>
  <iact:action type="add" startTime="281866">
    <iact:property name="dataType"/>
    <iact:actionData xml:id="d173">
      <inkml:trace xmlns:inkml="http://www.w3.org/2003/InkML" xml:id="stk173" contextRef="#ctx0" brushRef="#br0">4479 13750 2751 0,'-7'-8'256'1,"4"5"-256"3,-5 0 0-4,2 0 0 7,5 3 5840-7,-2 0 1136 8,0 2 208-8,-3 2 48 8,-2 1-4624-8,-3 2-944 8,0 2-176-8,-4 4-32 8,4 4-464-8,0 0-96 7,4 1 0-7,-2 1-16 6,6 4-304-6,3-3-64 10,1 4-16-10,5-3 0 6,2-3-272-6,-1-2-48 7,5 0-16-7,3-2 0 7,1-7-16-7,2-2 0 10,4-1 0-10,-4-2 0 6,3-4-16-6,-1-1 0 7,1-4 0-6,0-2 0 9,-2-2 48-10,0-2 0 5,-1 0 0-4,-4-2 0 6,-1-3 48-7,-4 0 16 7,-2 0 0-7,-4 1 0 8,-3-1 32-7,-3 2 16 4,-1-1 0-5,-1 2 0 7,-7 1-96-6,-1-1-32 6,1 1 0-7,-3 1 0 8,4 1-160-8,-7 2 0 7,6 2 0-6,-3 4 0 21,3 0-560-22,-3 4-192 1,2 1-32-1,1 2-11696 7,0 3-2320-7</inkml:trace>
    </iact:actionData>
  </iact:action>
  <iact:action type="add" startTime="282436">
    <iact:property name="dataType"/>
    <iact:actionData xml:id="d174">
      <inkml:trace xmlns:inkml="http://www.w3.org/2003/InkML" xml:id="stk174" contextRef="#ctx0" brushRef="#br0">5181 13873 9215 0,'-2'0'816'1,"2"-2"-656"4,0 2-160-5,-2-1 0 6,2 1 3120-6,0 1 592 9,0 1 112-9,2 2 16 8,0 2-1728-8,0 4-336 7,4 4-80-7,-2 1-16 7,1-1-480-6,1 4-112 8,1 0 0-9,1 1-16 6,-1 2-672-6,0-2-128 7,2 1-16-7,-1-4-16 8,2 2-240-8,-3-3 0 7,-1-4 128-7,0-2-128 21,-3-1-1280-21,-1-4-320 2,-2-1-48-2,-2-3-11792 3</inkml:trace>
    </iact:actionData>
  </iact:action>
  <iact:action type="add" startTime="282646">
    <iact:property name="dataType"/>
    <iact:actionData xml:id="d175">
      <inkml:trace xmlns:inkml="http://www.w3.org/2003/InkML" xml:id="stk175" contextRef="#ctx0" brushRef="#br0">5100 14045 23951 0,'3'-3'1056'1,"-3"1"224"-1,1 1-1024 0,1-1-256 6,-1 1 0-6,2 1 0 5,-1-2 1696-5,4 1 288 9,1-1 48-8,2-1 16 6,6 2-752-7,3-1-144 8,4-1-16-8,0 2-16 6,2 1-752-6,1-2-160 8,2 2-16-8,2 0-16 20,-2 0-1584-20,0 0-320 0,-4-1-64 0</inkml:trace>
    </iact:actionData>
  </iact:action>
  <iact:action type="add" startTime="283964">
    <iact:property name="dataType"/>
    <iact:actionData xml:id="d176">
      <inkml:trace xmlns:inkml="http://www.w3.org/2003/InkML" xml:id="stk176" contextRef="#ctx0" brushRef="#br0">5860 13827 5519 0,'-3'-3'496'1,"3"0"-496"6,0 3 0-7,0-2 0 8,0 2 3024-8,-3-1 512 8,3-2 112-8,-1-3 0 9,1 0-1552-9,-3-3-320 6,0 3-64-6,2-1-16 9,1 1-288-8,0-2-48 4,-3 4-16-5,3-2 0 9,3 2-272-8,-2-1-64 5,5 2-16-6,-2-1 0 7,5 1-512-7,2-2-96 9,0 1-32-9,4-1 0 6,3 2-224-6,1-1-128 7,-1 0 128-6,1 1-128 5,-1-2 0-5,1 4 144 6,-2 1-144-7,-2 0 0 10,-2 1 0-8,-1 1 0 1,0 2 0-3,-5 0 0 7,0 1 0-5,-4-1 0 4,-1 2 0-6,-2 2 0 8,-3-1 144-8,-3 2-144 7,-1 1 0-7,-4-1 144 8,1 0-144-8,-3 2 128 7,-2 0-128-7,-3 0 128 8,2-1-128-8,-1 1 0 7,4-3 0-7,-2 0 128 8,0-1-128-8,2-2 0 7,1-1 0-7,3-1 128 7,-1 0-128-7,5-1 0 9,5-2 0-9,0 0 0 7,2 1 0-7,5-1 0 8,4 0-192-8,4-1 192 8,-4 2-288-8,4-1 64 7,4 0 16-6,1 0 0 5,0 3-16-6,0 0 0 7,-2 1 0-7,1 1 0 8,0 4 48-8,-3 0 16 7,1 1 0-7,-4 2 0 8,0 1 160-8,-4-1 0 7,-3-3-144-7,-1 1 144 7,-4 1 0-7,-2 1 0 8,-4 0 0-8,-2-2 0 9,-1 0 0-9,-2-1 128 6,-5 2 32-6,-1-2 0 8,-2-2 352-8,2 0 64 7,-1-2 0-7,1-2 16 7,1 0-128-7,-1-3-16 8,3 0-16-8,1-2 0 8,1 1-240-8,3-2-64 7,-4-2 0-7,3 1 0 8,3-1-128-7,0 1 0 6,2-2 144-7,1 0-144 20,1 0-896-20,2-1-240 0,2 1-48 0,2-3-9264 10,3-1-1856-10</inkml:trace>
    </iact:actionData>
  </iact:action>
  <iact:action type="add" startTime="284504">
    <iact:property name="dataType"/>
    <iact:actionData xml:id="d177">
      <inkml:trace xmlns:inkml="http://www.w3.org/2003/InkML" xml:id="stk177" contextRef="#ctx0" brushRef="#br0">6341 13729 26431 0,'4'0'1168'2,"-4"0"240"-2,3 0-1120 0,-2 1-288 7,2 1 0-7,-3 1 0 8,0 0 1168-8,2 3 176 9,1 6 48-8,0 4 0 3,1 3-128-4,-1 2-32 8,2 4 0-8,-2-1 0 7,1 1-592-7,1-3-128 9,0-1-32-9,0 0 0 8,-2-2-336-8,1 0-144 7,1-1 128-7,-2-3-128 8,1-3 0-8,1-3 0 7,-2-2 0-7,1-2 0 22,-1-2-2192-22,0-2-320 2,1-2-64-1</inkml:trace>
    </iact:actionData>
  </iact:action>
  <iact:action type="add" startTime="284720">
    <iact:property name="dataType"/>
    <iact:actionData xml:id="d178">
      <inkml:trace xmlns:inkml="http://www.w3.org/2003/InkML" xml:id="stk178" contextRef="#ctx0" brushRef="#br0">6641 13744 3679 0,'-3'-3'320'1,"2"1"-320"3,0 2 0-4,-1 2 0 6,2-1 5072-6,0 2 944 8,0 2 192-8,-3-2 48 7,0 4-4080-7,2 3-832 8,-4 2-144-8,2 0-48 8,-1 0 80-7,4 0 16 4,0-2 0-5,0 1 0 9,4-1-576-9,-1 0-112 6,2 1-32-5,-1-1 0 7,3-1-192-8,1 0-32 7,2-2-16-7,-1-1 0 8,5 0 0-8,-3-1 0 8,6-2 0-8,-2-2 0 7,5 1-96-7,-3-1-32 8,-3-1 0-8,4 0 0 8,-2-3-160-6,2 2 128 2,-3-2-128-4,1 1 128 7,-1-1-128-6,-1 2 0 6,-1-2 0-7,0 0 0 23,-4 0-368-22,1 0-96-1,-2 1-32 0,-5-2 0 10,1 1-1632-10,-4-2-336 0,0 2-64 0</inkml:trace>
    </iact:actionData>
  </iact:action>
  <iact:action type="add" startTime="285018">
    <iact:property name="dataType"/>
    <iact:actionData xml:id="d179">
      <inkml:trace xmlns:inkml="http://www.w3.org/2003/InkML" xml:id="stk179" contextRef="#ctx0" brushRef="#br0">6803 13668 11055 0,'3'-9'480'1,"-3"3"112"-1,0 2-464 0,0 1-128 5,0 1 0-5,0 1 0 7,0 1 4656-7,0 0 912 8,-3-2 176-7,3 2 32 7,-3 2-3312-8,2 2-672 6,-2 5-128-6,0 3-16 10,1 3-944-10,-1 4-176 6,3 5-32-6,-3 3-16 8,2 4-224-7,1 3-32 4,1 3-16-5,2 0 0 8,0 0-208-8,2-4 144 7,2-7-144-7,-3 3 128 8,7 2-128-7,-4-2 0 5,1-1 0-6,-1-4-12064 16,0 0-2288-13</inkml:trace>
    </iact:actionData>
  </iact:action>
  <iact:action type="add" startTime="285884">
    <iact:property name="dataType"/>
    <iact:actionData xml:id="d180">
      <inkml:trace xmlns:inkml="http://www.w3.org/2003/InkML" xml:id="stk180" contextRef="#ctx0" brushRef="#br0">2509 15050 911 0,'-3'0'0'2,"0"-1"0"6,0-1 0-8,2 2 0 7,1 0 3968-7,0 0 720 9,0-1 144-9,0 1 32 8,0-2-2800-8,0 1-544 7,3-1-112-7,1-1-32 6,4 0-720-6,-1-1-144 9,3 1-16-9,2 0-16 8,0 0-352-8,3 1-128 7,0-1 0-7,1 2 144 7,-3 1-144-7,1 0-144 8,0 1 144-8,0 1-7520 16,-2 1-1376-15</inkml:trace>
    </iact:actionData>
  </iact:action>
  <iact:action type="add" startTime="286085">
    <iact:property name="dataType"/>
    <iact:actionData xml:id="d181">
      <inkml:trace xmlns:inkml="http://www.w3.org/2003/InkML" xml:id="stk181" contextRef="#ctx0" brushRef="#br0">2522 15194 11967 0,'-1'-2'1072'2,"-4"2"-864"1,4 0-208-3,0 0 0 6,1 0 2192-6,0 0 400 9,1 0 80-9,-1 0 16 6,1 0-1088-6,4 0-224 9,-2-1-32-9,4-1-16 8,2 1-384-8,6-2-80 7,1 0-16-7,2 2 0 23,1-2-1392-23,2 0-288 2,0 0-48-2</inkml:trace>
    </iact:actionData>
  </iact:action>
  <iact:action type="add" startTime="288906">
    <iact:property name="dataType"/>
    <iact:actionData xml:id="d182">
      <inkml:trace xmlns:inkml="http://www.w3.org/2003/InkML" xml:id="stk182" contextRef="#ctx0" brushRef="#br0">3160 15022 6447 0,'3'-5'576'1,"-3"1"-576"-1,1 0 0 0,1-1 0 0,2 1 2768 0,-2-1 448 5,-1 2 96-5,1 2 16 7,1 1-784-7,-3 0-160 7,0 0-16-7,1 1-16 8,2 2-368-8,1 2-80 10,2 4-16-10,-1 4 0 7,2 5-672-7,-2 1-144 6,-1 2-32-6,2 2 0 9,-2 1-576-9,1-2-112 6,2 1-32-6,-1-1 0 8,3-1-192-7,-1-1-128 6,-1 0 160-7,3-4-160 24,1 0-1120-23,1-4-320 0,-1-1-64-1</inkml:trace>
    </iact:actionData>
  </iact:action>
  <iact:action type="add" startTime="289536">
    <iact:property name="dataType"/>
    <iact:actionData xml:id="d183">
      <inkml:trace xmlns:inkml="http://www.w3.org/2003/InkML" xml:id="stk183" contextRef="#ctx0" brushRef="#br0">3601 15032 6447 0,'0'-1'272'1,"-3"-1"80"0,3 1-352-1,0 1 0 4,0 0 0-3,0-2 0 6,0 2 3040-7,0-1 544 8,0-2 96-8,0-2 32 9,0 1-1760-9,3 0-352 6,2-1-64-6,2-1 0 7,1 0-672-7,4-1-128 8,1-1-32-7,3 0 0 7,2 0-224-8,3-1-48 6,0 2-16-5,-1 1 0 6,4 0-16-7,-3 1 0 7,-3 3 0-7,-7 0 0 7,3 1 16-7,-5 1 0 9,1 1 0-9,-6 2 0 7,-2 0-32-7,-1 1 0 7,1 1 0-7,-4-1 0 9,-1 4-80-9,-1-1-32 6,-3 2 0-6,-5 1 0 7,1-2 48-7,-3 1 0 10,-4 1 0-10,1-1 0 6,3 0-160-6,-1 0-32 7,0-2 0-6,3 1 0 9,2-4-128-10,1 1 160 5,1-1-160-5,2-1 160 6,4 0-160-5,0-2 0 5,2 2 144-5,3-1-144 6,1-1 0-7,4-1 0 8,1 0 0-8,4 0 0 8,2 0 0-8,0 0 0 9,5 2 0-9,-2-1 0 6,0 1 0-5,1 1 0 5,-2 3 0-6,0 1-128 7,1 2 128-7,1 1 0 8,-4 2 0-8,0 0-128 7,-2 4 128-6,1-1 0 6,-7 2 0-7,-2-1 0 8,-1 0 0-8,-1 0 0 8,-3-1 0-7,-4-3-128 4,-4 1 128-5,-2-4 0 8,1-1 128-8,-1-1-128 8,-5-1 320-8,0 0-16 7,-3-3 0-7,2 0 0 7,1-2 16-7,-1-1 0 8,1-1 0-8,0 0 0 7,-3-2-192-7,2-2-128 8,1-1 144-7,2 0-144 5,4-1 128-5,2-1-128 6,-1 1 0-7,4 0 144 22,2-1-528-21,2 1-96-1,2-1-32 0,2 2 0 12,1 0-2192-12,2 1-448 0,-3-1-96 0</inkml:trace>
    </iact:actionData>
  </iact:action>
  <iact:action type="add" startTime="290060">
    <iact:property name="dataType"/>
    <iact:actionData xml:id="d184">
      <inkml:trace xmlns:inkml="http://www.w3.org/2003/InkML" xml:id="stk184" contextRef="#ctx0" brushRef="#br0">4203 15040 15663 0,'0'-2'1392'1,"0"2"-1120"7,0 0-272-8,0 3 0 6,3-1 2688-6,-3-1 464 8,0 4 112-8,0-1 0 7,0 5-1408-7,3 3-272 9,-3 4-64-8,5-1-16 5,-2 1-464-6,1 1-80 7,3 2-32-7,-2 2 0 8,2 1-560-8,1 0-112 10,-1-1-32-10,1-3 0 4,0-1-224-4,0-2 128 8,-2-1-128-8,1-3 0 10,1 1 0-10,-4-1 0 7,0-4 0-7,2-1 0 19,-4 0-1760-18,1-3-352-1,0-2-64 0</inkml:trace>
    </iact:actionData>
  </iact:action>
  <iact:action type="add" startTime="290287">
    <iact:property name="dataType"/>
    <iact:actionData xml:id="d185">
      <inkml:trace xmlns:inkml="http://www.w3.org/2003/InkML" xml:id="stk185" contextRef="#ctx0" brushRef="#br0">4507 15089 18431 0,'3'-2'1632'1,"-3"2"-1312"4,0 0-320-5,0 2 0 7,0 1 1792-7,0 0 304 8,0 0 48-8,0-1 16 8,0 4-848-7,0 2-160 7,0 1-48-8,0 1 0 9,2 2-16-9,-1 0 0 7,3 0 0-7,-1-2 0 7,2 2-384-7,-1 0-64 6,1-2-32-6,1 1 0 7,-2-1-160-7,4-1-48 8,-1 0 0-8,0-3 0 9,1 1-160-9,1-2-48 6,1-1 0-6,2 2 0 7,1-3-48-7,-1-2-16 10,3 1 0-10,-3-2 0 6,3 1-128-6,-1-1 128 8,1 0-128-8,0-3 128 10,0 2-336-10,-2-1-80 5,4 1-16-5,-3-2 0 21,0 0-1728-20,-2-1-336-1,-4-1-80 0,-2 1-7344 7,0-2-1456-6</inkml:trace>
    </iact:actionData>
  </iact:action>
  <iact:action type="add" startTime="290558">
    <iact:property name="dataType"/>
    <iact:actionData xml:id="d186">
      <inkml:trace xmlns:inkml="http://www.w3.org/2003/InkML" xml:id="stk186" contextRef="#ctx0" brushRef="#br0">4804 15034 11055 0,'-5'-6'976'2,"1"3"-784"2,1 0-192-3,0 1 0 5,3 2 3408-6,0 0 640 8,0 0 128-8,-2 0 32 7,2 0-1936-7,-3 2-384 8,0 1-80-8,2 1-16 7,-4 4-352-7,2 2-80 8,3 3-16-8,-3 4 0 7,3 2-528-7,0 3-112 8,3 1-32-8,-1-1 0 9,1 3-160-9,4 2-16 7,1-1-16-7,-1 1 0 6,0-3-288-6,1-1-48 8,1 1-16-8,-2-3 0 7,4 0-128-7,-1-3 0 10,2-2 0-10,-3-4 0 18,4 0-2304-12,-4-4-480-6</inkml:trace>
    </iact:actionData>
  </iact:action>
  <iact:action type="add" startTime="291261">
    <iact:property name="dataType"/>
    <iact:actionData xml:id="d187">
      <inkml:trace xmlns:inkml="http://www.w3.org/2003/InkML" xml:id="stk187" contextRef="#ctx0" brushRef="#br0">5737 15163 21183 0,'0'-6'944'1,"-3"1"192"-1,2 2-912 0,1 0-224 7,-3 2 0-7,0-1 0 7,1 2 1792-7,-3-1 304 9,-3 0 64-9,-5-2 16 6,-5 3-496-6,-1 0-80 8,-1 1-32-8,0 1 0 8,-1 2-576-8,3 0-112 7,-4 2-32-7,0-1 0 8,2 1-400-8,1-2-64 9,4 4-32-9,2-2 0 6,6 1-176-6,1-1-48 8,3 1 0-8,3-2 0 7,1 1-128-7,5-3 0 7,3 3 0-7,4-3 0 10,2 2 0-10,1-3 0 6,4 1 0-6,0 0 0 8,-3 0 0-7,2-2 0 4,2 4 0-5,-2-1 0 8,-1 4 0-8,1-2 0 7,-4 1 0-7,-3 0 0 8,-2 2 0-8,-1-1 0 8,-2 1 0-8,-2-1 0 7,-2 1 0-7,-3 2 0 8,0-2 0-8,-5 1 0 8,-2-1 0-8,0 1 0 7,-4-1 128-6,-1-1-128 5,1-1 192-6,0-2-32 8,-4 2-16-8,3-4 0 7,1 0-144-7,0 0 192 7,1-2-192-7,4-1 192 8,3 2-192-8,-1-2 0 7,2 0 0-5,2-2 0 19,2 2-1968-21,2-3-320 0,-1 2-64 1,6-4-8192 7,1-2-1632-8</inkml:trace>
    </iact:actionData>
  </iact:action>
  <iact:action type="add" startTime="291597">
    <iact:property name="dataType"/>
    <iact:actionData xml:id="d188">
      <inkml:trace xmlns:inkml="http://www.w3.org/2003/InkML" xml:id="stk188" contextRef="#ctx0" brushRef="#br0">5914 15216 11055 0,'9'-6'976'1,"-3"2"-784"2,-5 1-192-3,2 0 0 5,0 1 3184-5,-3 1 592 8,0 1 112-8,0-3 16 7,0 1-1856-7,-3-1-384 9,1 0-80-9,0 1-16 8,-6 2-192-8,4 1-32 8,-4 2-16-8,-2 1 0 9,1 1-576-9,0 2-112 5,0 1-32-5,-3 1 0 8,5 1-288-8,0 2-48 7,-1 1-16-6,1-1 0 7,-1 0-48-8,2 0-16 6,5-2 0-6,-4 1 0 7,5-3-192-7,2 3 0 9,1-2 128-9,1 0-128 8,4-2 0-8,-1-1 0 6,1 1 0-6,-1-5 0 9,0 1 128-9,2-3-128 6,-1 1 0-6,-1-2 144 7,3-1-144-7,1-1 0 8,1 0 144-8,-2 0-144 7,2 0 0-7,-5 2 144 11,2-2-144-11,2 3 0 3,-4 0 0-2,0 0 0 7,-4-1 0-8,2 1 0 7,-1 3 0-7,-1-1 0 8,2 1 0-8,-2 2 0 8,1 1 0-7,1 0 0 5,-2 1 0-6,-1 4 0 7,3-1 0-7,-2 2-144 9,-3 1 144-9,1 0 0 7,-1 2 0-7,0-1-128 7,-1 2 128-7,-2 0 0 7,3 2 0-7,-5 0 0 8,1 1 0-8,1-1 0 7,-4 1 0-7,2 0 0 8,2 2 0-8,-3-1 0 8,5 0 0-7,-2-3 0 5,3-4 0-6,0 0 0 7,3 1 0-7,-2-1 0 8,5-1 0-8,-1-2 0 7,2-1 0-7,1-3 0 8,2 0 0-8,-3-2 0 7,5-2 0-7,-1-1 0 8,0-1 0-8,4-3 0 7,-3-1 0-7,3 1 0 8,1-1 0-7,-1-4 0 5,3 1 0-5,-3-2 0 6,-1 0 0-6,1 0 0 6,-3 0 0-7,-4-3 0 7,2 2 0-7,-4-3 128 9,0-1-128-9,-5 1 128 6,-1 0-128-6,-1-1 128 7,-4-1 176-7,-2 2 32 8,0 3 16-8,-4-2 0 7,4 1 96-6,-5 1 0 6,-1 1 16-7,1 0 0 8,0 3-240-8,1-1-48 7,-2 2-16-7,3-1 0 8,-1 1-160-8,2 2 0 8,4 0 0-8,0 1 0 18,5 1-2048-18,3-1-320 0</inkml:trace>
    </iact:actionData>
  </iact:action>
  <iact:action type="add" startTime="292150">
    <iact:property name="dataType"/>
    <iact:actionData xml:id="d189">
      <inkml:trace xmlns:inkml="http://www.w3.org/2003/InkML" xml:id="stk189" contextRef="#ctx0" brushRef="#br0">6419 15554 21183 0,'-1'-7'1888'1,"1"4"-1504"3,0 1-384-4,-2 2 0 7,2 0 2688-7,0 0 480 8,2 2 96-8,-2-1 0 9,0 2-2608-9,0 0-528 6,1 0-128-6,4 0 0 20,-4-1-2368-20,5-4-512 0</inkml:trace>
    </iact:actionData>
  </iact:action>
  <iact:action type="add" startTime="292329">
    <iact:property name="dataType"/>
    <iact:actionData xml:id="d190">
      <inkml:trace xmlns:inkml="http://www.w3.org/2003/InkML" xml:id="stk190" contextRef="#ctx0" brushRef="#br0">7009 15019 10127 0,'-6'-19'448'1,"2"8"96"-1,-1 1-544 0,-2-2 0 5,2 5 0-5,-2 1 0 8,0 1 5376-8,-1-2 976 7,-13-5 192-7,-2-4 48 9,-8 1-4448-9,5 3-880 6,1 5-176-6,6 4-48 7,4 1-720-7,3 5-128 8,3 0-48-8,3 3 0 9,2 3-144-9,4 1 0 6,-3 5 0-6,3 1 0 8,3 4 0-8,-2 0 0 7,2 4 0-7,2 3 0 9,-2 2 0-9,0 4 0 7,1 1 0-7,-1 0 0 8,-1-1 0-8,4 1 0 8,-2-1 0-8,-1-4 0 7,1-1 0-7,1-2 0 6,-1-1 0-6,-1-3 0 7,2-4 0-7,-2-3 0 8,0-2 144-7,0-4-144 20,-2 0-272-21,-1-5-128 0,-1-1-32 0,-2-1-10656 9,0-1-2144-8</inkml:trace>
    </iact:actionData>
  </iact:action>
  <iact:action type="add" startTime="292599">
    <iact:property name="dataType"/>
    <iact:actionData xml:id="d191">
      <inkml:trace xmlns:inkml="http://www.w3.org/2003/InkML" xml:id="stk191" contextRef="#ctx0" brushRef="#br0">6649 15318 26719 0,'4'-3'1184'0,"2"2"240"0,3 1-1136 0,-6 0-288 6,2 0 0-6,2 0 0 7,0 0 784-7,4 0 112 8,8 1 0-8,5-1 16 7,4 0-48-7,0 0-16 8,-1-1 0-8,-2 0 0 9,-3 1-112-9,0-2-32 7,1 1 0-7,-4 1 0 9,0 0-464-9,-1 0-112 6,-3-2 0-6,1 2-128 7,-1 0 0-7,-5 0 0 7,2-1 0-7,-3-1 0 22,-2-1-1776-21,-1 0-352 1,2-1-80-1</inkml:trace>
    </iact:actionData>
  </iact:action>
  <iact:action type="add" startTime="292808">
    <iact:property name="dataType"/>
    <iact:actionData xml:id="d192">
      <inkml:trace xmlns:inkml="http://www.w3.org/2003/InkML" xml:id="stk192" contextRef="#ctx0" brushRef="#br0">6965 15130 2751 0,'0'-1'256'1,"0"1"-256"6,0 0 0-7,0 1 0 7,3 1 5568-7,-3 1 1088 7,0 0 192-7,0 4 64 8,0 2-4656-8,1 4-912 8,2 2-192-8,0 1-48 8,-2 4-32-8,2-1-16 6,2 3 0-5,-1 0 0 8,4 2-384-9,-2 1-80 7,-2 1-16-7,1-3 0 7,0 0-336-7,3-4-80 7,-4-1-16-6,4-2 0 5,-1-3-144-5,1-2-224 6,3-1 48-7,3-3-10992 16,-1-1-2208-16</inkml:trace>
    </iact:actionData>
  </iact:action>
  <iact:action type="add" startTime="292971">
    <iact:property name="dataType"/>
    <iact:actionData xml:id="d193">
      <inkml:trace xmlns:inkml="http://www.w3.org/2003/InkML" xml:id="stk193" contextRef="#ctx0" brushRef="#br0">7236 15490 22111 0,'0'-1'1968'2,"0"0"-1584"6,0 1-384-7,1 0 0 5,-1 0 3040-6,0 0 528 8,0-2 96-8,0 1-12432 16,-3-1-2496-15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347" units="cm"/>
          <inkml:channel name="Y" type="integer" max="20231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3071" units="1/cm"/>
          <inkml:channelProperty channel="Y" name="resolution" value="1000.0494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0:49:10.05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5" units="cm"/>
      <inkml:brushProperty name="height" value="0.055" units="cm"/>
    </inkml:brush>
  </inkml:definitions>
  <iact:action type="add" startTime="21287">
    <iact:property name="dataType"/>
    <iact:actionData xml:id="d0">
      <inkml:trace xmlns:inkml="http://www.w3.org/2003/InkML" xml:id="stk0" contextRef="#ctx0" brushRef="#br0">17103 6875 7775 0,'0'0'160'0,"0"-1"32"0,0-1 16 0,0 1 32 2,1-1-240-2,-2 1 0 7,1 1 0-7,0 0 0 8,-2-2 752-8,2 4 96 7,-1-2 32-7,1-2 0 7,-5 2-48-7,3-1 0 9,-1-1 0-9,1 2 0 7,-1-1 64-7,-1 1 0 9,1 0 0-9,3 0 0 6,-5-2 208-6,2 2 48 8,-1 0 16-8,1 2 0 8,3-2-352-8,-5 1-80 8,2 2-16-8,1 2 0 8,0-1 208-8,-1 2 32 6,2 1 16-6,-2 1 0 7,3 2-128-7,-5 1-16 7,4 0-16-7,-1 1 0 9,2 0-208-9,0 0-32 9,0 1-16-9,2 2 0 9,1 3-176-9,0-2-48 6,0 1 0-5,-2-3 0 4,4 0 176-5,0-1 16 7,0-1 16-6,-2-2 0 7,1 1-288-8,4-4-64 6,-1-1-16-6,1-3 0 8,-1 0-48-8,-3-3 0 6,4 0 0-6,2-3 0 9,-2 0 16-9,3-3 0 7,-3-1 0-7,2-2 0 7,2-2-16-7,-5 0-128 8,2-3 192-8,-1 2-64 8,-4-2 64-8,2 0 16 7,-1-1 0-7,-2 1 0 9,0 2 176-9,-3-2 16 7,-2 1 16-6,1 0 0 5,-2-1 32-5,-2 2 16 5,-1 4 0-5,0-3 0 6,0 4-144-7,-1-1-16 6,0 2-16-5,-2 2 0 7,-3 1-112-8,1-1-32 7,1 2 0-6,1 1 0 5,2 4-144-6,-1-1 0 8,-4 1 0-8,2 3 128 8,3 2-128-8,-4-1-256 8,4 2 64-8,-2 1 16 22,2 2-2320-22,-1 2-480 1,1-1-96 0</inkml:trace>
    </iact:actionData>
  </iact:action>
  <iact:action type="add" startTime="22460">
    <iact:property name="dataType"/>
    <iact:actionData xml:id="d1">
      <inkml:trace xmlns:inkml="http://www.w3.org/2003/InkML" xml:id="stk1" contextRef="#ctx0" brushRef="#br0">13568 10477 911 0,'0'-2'0'1,"0"1"0"-1,-2-1 0 0,2 1 0 0,0-1 1680 0,0 0 256 6,0-1 48-6,0 1 16 8,0 1-784-8,0-1-144 8,0-1-48-8,0-1 0 8,0-2-144-8,-1-2-48 8,1 4 0-8,0-2 0 7,0 2 64-6,-3-2 16 4,1 3 0-5,1 0 0 8,1 0-304-8,-2 0-64 9,-1 0-16-9,1 1 0 7,0 1 176-7,-1 1 16 8,0-2 16-8,2 4 0 8,-4-1 0-8,2 1 0 7,0 1 0-7,2 1 0 7,-5 1-144-7,1 4-16 7,1-2-16-7,-2 2 0 8,0 4 32-8,-1 1 16 7,1-3 0-7,1 3 0 7,-2 1-176-6,2-2-48 8,2 2 0-9,-1-2 0 6,4-1-32-6,0-2-16 7,2 1 0-7,0-5 0 8,-2 1-176-8,3-3-32 6,3-1-128-6,0 0 192 9,2-1-16-9,-1-1-16 7,-2-2 0-7,-1-1 0 9,3-1-160-9,-1 0 192 6,-1-1-192-6,2-2 192 7,-2 0 0-7,-1 0 0 7,2-3 0-6,1 2 0 7,-4 0 80-8,3 1 32 7,0-2 0-7,2-1 0 8,-4 3-48-8,1-3-16 7,-2 2 0-7,0 0 0 8,1 1 0-8,-4 1 0 8,3 2 0-8,1-1 0 7,-4 1-64-7,2 0-16 7,-2-2 0-7,0 2 0 7,0 1-160-7,-2 0 192 7,2-1-192-6,-3 2 192 6,3-1-64-7,0-1-128 8,-1 2 192-8,-1-1-64 8,2 1 0-8,-1 1-128 7,-2-2 192-7,2 1-64 8,-2-1-128-8,0 1 128 8,1 1-128-8,-1 0 128 7,0 1-128-7,2-1 0 7,-2 0 0-7,-2 0 0 9,2 2 0-9,0-1 0 5,-1 2 128-5,1-1-128 8,1-1 0-8,-2 1 0 8,1 1 0-8,0-2 0 8,2 2-176-8,-1-1-64 9,1 0-16-9,1 1 0 19,0 2-1728-18,0-4-368-1,0 1-64 0</inkml:trace>
    </iact:actionData>
  </iact:action>
  <iact:action type="add" startTime="23528">
    <iact:property name="dataType"/>
    <iact:actionData xml:id="d2">
      <inkml:trace xmlns:inkml="http://www.w3.org/2003/InkML" xml:id="stk2" contextRef="#ctx0" brushRef="#br0">20508 10462 3279 0,'-3'2'128'0,"1"-2"64"0,1 0-192 1,-1-2 0 3,2 4 0-4,-3-2 0 7,3 0 1024-7,0 0 192 8,3-2 16-8,-1 2 16 8,-1-1-736-8,4 1-160 8,-4-2-32-8,2 1 0 7,0-1-32-7,-3 1-16 7,3-2 0-7,1 0 0 8,-2 1 352-8,-1-1 64 8,1 0 16-8,-2-1 0 8,3 1 192-8,-3-2 32 6,-3 2 16-6,3-1 0 9,-2 1 96-9,1 0 32 8,-1 2 0-8,-4-2 0 6,1 3 144-6,-3 0 48 7,-2 0 0-7,-1 1 0 8,4 1-64-8,0 2-16 7,-1 2 0-7,-1 0 0 9,2 3-240-9,-4-2-48 8,3 2-16-8,0 0 0 7,1 3-192-7,-1 1-48 6,1 1 0-6,1-1 0 10,4 0-160-10,2 1-32 6,0-4-16-6,2 2 0 8,5-3-128-8,1-2-32 7,2 1 0-7,1-4 0 9,0-1-96-9,0 0-32 6,1-3 0-6,2 0 0 8,6-2 16-8,-5 0 0 6,-4-3 0-5,4-2 0 6,0-1 32-7,-5-2 16 8,2 1 0-8,-3-1 0 7,-3-1 64-7,2 2 16 8,-4 0 0-8,-4 1 0 8,0-1 32-8,-4 0 0 7,-2 1 0-7,-2 2 0 8,1 2 16-8,-2 1 16 7,-2 0 0-7,0 0 0 6,-4 2-208-6,3-1-144 8,-1 2 192-7,1 0-192 7,0 2 0-8,0-1 0 5,5 1 0-3,-1-2-8256 24,4-2-1712-25,2 4-336-1</inkml:trace>
    </iact:actionData>
  </iact:action>
  <iact:action type="add" startTime="24605">
    <iact:property name="dataType"/>
    <iact:actionData xml:id="d3">
      <inkml:trace xmlns:inkml="http://www.w3.org/2003/InkML" xml:id="stk3" contextRef="#ctx0" brushRef="#br0">17058 13839 911 0,'0'-2'0'2,"0"-1"0"5,-3 0 0-7,3 2 0 9,0-1 3024-9,0 1 528 6,-2 1 96-6,0-2 32 10,-4 1-1760-10,0-1-336 6,-1 1-80-6,-2 1-16 9,0 0-336-9,2 3-64 5,-1-2 0-5,-4 5-16 9,5 2-48-9,-1 0-16 6,-2 3 0-6,3-1 0 9,-1 2-128-9,1 1-32 7,2 2 0-7,-2 0 0 8,6 3-272-8,-1 0-48 7,2 2-16-6,2-2 0 6,-1-3-272-7,2 1-64 6,1-1-16-6,1-3 0 8,2 1-160-8,1-2 0 9,-1-1 0-7,3-1 128 3,5-3-128-5,0-2 128 7,-3-1-128-7,0-3 128 7,1-3 32-7,1-2 0 8,-1-3 0-8,0-2 0 8,-2 1 48-7,2-2 16 5,0 0 0-5,1-3 0 5,-6 2 80-6,3 1 16 7,-2 0 0-7,-3-1 0 9,-3 0 112-9,-3-1 16 7,-3 1 16-7,-2 2 0 8,-1 1 112-8,-3 1 0 6,-1 3 16-5,0 0 0 7,-2 1-96-8,-3 1-32 7,3 0 0-7,-3 1 0 7,3 2-272-7,-2 2-64 8,0-2-128-7,2 1 192 5,4 2-192-6,-3-1 0 7,1-1 0-7,4-1 0 22,3 2-960-22,-2-1-256 0,7-1-32 0,1 0-15824 5</inkml:trace>
    </iact:actionData>
  </iact:action>
  <iact:action type="remove" startTime="34892">
    <iact:property name="style" value="instant"/>
    <iact:actionData xml:id="d4" ref="#d3"/>
  </iact:action>
  <iact:action type="remove" startTime="35520">
    <iact:property name="style" value="instant"/>
    <iact:actionData xml:id="d5" ref="#d2"/>
  </iact:action>
  <iact:action type="remove" startTime="36121">
    <iact:property name="style" value="instant"/>
    <iact:actionData xml:id="d6" ref="#d1"/>
  </iact:action>
  <iact:action type="remove" startTime="36677">
    <iact:property name="style" value="instant"/>
    <iact:actionData xml:id="d7" ref="#d0"/>
  </iact:action>
  <iact:action type="add" startTime="34908">
    <iact:property name="dataType" value="strokeEraser"/>
    <iact:actionData xml:id="d8">
      <inkml:trace xmlns:inkml="http://www.w3.org/2003/InkML" xml:id="stk4" contextRef="#ctx0" brushRef="#br1">17678 19482 40191 0,'0'0'0'17,"0"0"0"-17,0 0 0 1,0 0 0-1,-29 12 0 0,29-12 144 0,0 0-144 0,0 0 0 9,0 0 0-8,50 16 0-1,-11-5 0 0,2-1 0 15,4-6 0-15,-11-2 0 0,-34-2 0 0,56-6 0 16,-56 6 0-15,52-28 0-1,-25 13 0 1,7 0 0 12,7 2 0-13,1-10 0 0,-1-6 0 0,-8 8 0 13,-33 21 0-12,31-19 0-1,-31 19 0 0,-9-40 0 16,9 40 0-16,0 0 0 0,-42-14 0 0,13 11 0 16,-13-1 0-13,5 13 0-3,0 16 0 0,6-7 0 10,31-18 0-10,-44 35 0 0,24 7 0 0,1 0 0 14,1-4 0-13,-4-2 0-1,0-5 0 0,-20 0 0 16,-17 0 0-16,-25-6 0 0,-20-4 0 0,21-3 0 14,28 0 0-14,21-4 0 0,34-14 0 0,-24 24 0 16,24-24 0-16,0 0 0 0,0 0 0 0,24 24 0 14,-24-24 0-13,37-6 0-1,7 0 0 0,38-6 0 14,47-1 0-14,-25-5 0 0,-29-3 0 0,-18-2 0 15,-13-4 0-14,39-9 0-1,44-5 0 0,-2-14 0 14,-5-10 0-13,-41-14 0-1,-35-10 0 0,32 24 0 14,33 23 0-13,8 14 0-1,6 9 0 0,-44-2 0 14,-39-1 0-14,-9-5 0 0,-1-2 0 0,34-7 0 15,30-4 0-14,10-6 0-1,-2-3 0 0,-30-15 0 15,-28-7 0-15,-14 18 0 0,-8 23 0 0,-1 3 0 14,-1 4 0-13,12 0 0-1,5 4 0 0,26 7 0 16,28 5 0-16,-11-2 0 0,-13-3 0 0,-16 0 0 13,-14 5 0-13,-8-4 0 0,-29 11 0 0,43-34 0 16,-24 11 0-16,0-9 0 0,0-6 0 0,29-2 0 15,27 1 0-14,19-8 0-1,15-8 0 0,-30 2 0 14,-27 7 0-14,-17 7 0 0,-9 9 0 0,-4 4 0 14,5 0 0-13,7 4 0-1,12 1 0 0,31-7 0 15,29-10 0-15,-14-10 192 0,-16-4-64 0,-27-22-128 15,-24-16 0-15,-4 19 0 0,0 25-176 0,-5 12 176 14,-16 34 0-13,37-45 0-1,-7 29 0 0,-1 1 0 15,-2 2 0-15,10-1 0 0,13 1 0 0,17-5 0 15,9-7-128-15,-16-2 128 0,-17 1-128 0,-14-10 128 14,-9-6 0-13,-5-8 128-1,-3-8-128 0,-5 3 0 15,1 6 0-15,-5 14 0 0,-3 35 0 0,9-43 0 14,-9 43 0-13,3-36 0-1,-3 36 0 0,-6-31 0 14,6 31 0-14,-9-37 0 0,9 37 0 0,-15-45 128 16,8 8-128-15,-5-9 128-1,1-7-128 0,-4-5 0 13,-4-1 0-12,-7 8 0-1,-12 13-128 0,-13 10 128 14,-15 10-128-13,-8 5 128-1,-7 5-128 0,16 2 128 14,11 2 0-14,14 2 128 0,11 2-128 0,-17 2 0 15,-21-1 0-14,-46 2 0 1,-41 3 0-2,38 0 128 13,51 3-128-13,9 0 128 0,0 4-128 0,-30-5 0 15,-33-5 0-13,29-2 0-2,29 2-128 0,22 2 128 14,39-5 0-13,-28 10 0-1,28-10 0 0,0 0 0 13,0 0 0-13,34 1 0 0,-34-1 0 0,74 2 0 14,30-7 0-13,-2 2 128-1,-11 2-128 0,-20-5 0 16,-19-4 0-16,-9 1 0 0,4 1-128 0,58 1 128 14,64 2 0-13,-41-3 0-1,-42-1 0 0,-11-2 0 13,-8 1 0-12,53 1 0-1,51 5 0 0,-56-5 0 15,-54-3-128-14,-18 1 128-1,-4 3-128 0,39-1 128 14,35 1 0-14,-14 1 128 0,-20 1-128 0,-29 0 0 14,-50 6 0-14,40-12 0 0,-40 12 0 0,0 0 0 15,0 0 0-15,0 0 0 0,0 0 0 0,0 0 128 18,0 0-128-18,0 0 128 0,0 0-128 0,-50-19 0 14,1 19 0-14,-49 0 0 0,-50 3-128 0,22 3 128 13,32 1 0-12,-60-1 128-1,-59-1-128 0,36 0 0 15,47 4 0-15,-58-1 0 0,-57-1-128 0,-25-2 128 14,-11-1 0-14,-1-1 0 0,8 1 0 0,4-1 0 16,3 2 0-15,47 1 0-1,36-2 0 0,-27 1 0 15,-26-1 0-15,1-1 0 0,-4 0 0 0,-15 0-128 14,-14 2 0-14,14-1 0 0,13 2 0 0,67 1 128 16,51 2 0-16,-50-1 128 0,-39 2-128 1,7-3 128 12,12-1-128-13,53 0 128 0,44 5-128 0,-27 4 0 15,-26 8 0-14,15 2 0-1,18 4-128 0,39 0 128 15,30 2 0-15,-35-2 128 0,-34-3-128 0,5-8 0 15,9-6 0-15,44-2 0 0,59-10 0 1,-42 23 0 12,42-23 0-13,0 0 0 0,-40 5 0 0,40-5 0 14,0 0 0-13,-22-35 0-1,22 35 0 0,3-43 0 15,-3 43 0-15,16-56 0 0,-2 8 0 0,1 4 0 16,4 4 0-16,3 4 0 0,5 3 0 0,20 5 0 13,23 6 0-12,44 1 0-1,48 2 0 0,-45-2 128 16,-51 0-128-16,-5-4 128 0,3 0-128 0,49-5 0 15,44-1 0-15,-51 0 0 0,-49 3-128 0,-22-15 128 14,-11-12 0-14,-2 8 0 0,2 6 0 0,4 16 0 16,6 13 0-16,-34 12 0 0,28-17 0 0,-28 17 0 14,0 0 0-14,-31-6 0 0,-1 4 0 0,-2 2 0 16,4 5 0-16,-1-1 0 0,0 2 0 0,-6 9 0 13,-11 10 0-12,-54 12 0-1,-52 9 0 0,26 3 0 15,38 3 0-14,16-9 0-1,13-4 0 0,-59-13 0 15,-56-8 0-15,55 0 0 0,62 0 0 0,15-2 0 14,10-3 0-13,-17-4 0-1,-12-6 0 1,-19 0 0 12,-8-1 0-12,26-1 0-1,31-1 0 0,33 0 0 14,0 0 0-14,0 0 0 0,0 0 0 0,15-30 0 19,-15 30 0-19,64-26 0 0,-9 5 0 0,2-6 0 11,10-7 0-10,-8-10 0-1,-2-10 0 0,-13-18 0 15,-10-14 0-15,-4 17 0 0,1 25 0 0,27 10 0 15,26 9 0-15,19 2 0 0,20 3 0 0,-40-4 0 14,-39 0 0-13,-22 2 0-1,-22 22 0 0,17-37 0 15,-17 37 0-15,0 0 0 0,0 0 0 0,0 0 0 15,0 0 0-15,-39-2 128 0,39 2-128 0,-61 33 0 15,-1-5 0-14,-40 0 0-1,-45 5 0 0,36-2 0 14,43 5 0-13,5 2 0-1,1 8-128 0,-50 25 128 13,-46 27 0-12,47-12 0-1,61-18 0 0,17-16 0 15,17-15 0-15,16-37 0 0,-21 37 0 0,21-37 0 14,0 0 0-13,0 0 0-1,0 0 0 0,0 0 0 15,21 24 0-15,-21-24 0 0,36-6 0 0,-36 6 0 14,65-19 0-13,27 1 0-1,60-1 0 0,-17-18 0 15,-30-14 0-15,10-39 0 0,15-32 0 0,23 19 0 14,20 21 0-13,23 20 0-1,14 11 0 0,-45-49 0 15,-45-44 0-15,67 18 0 0,59 19 0 0,-8 15 0 15,-9 7 0-14,-62-53 0-1,-45-44 0 0,66 58 0 13,53 48 0-13,-20-61 128 0,-22-49-128 0,-49 54 0 15,-38 47 0-14,53-19 0-1,41-17-128 0,-74-13 128 14,-57-7 0-13,11 45 0-1,14 38 0 0,20-50 0 15,20-45 0-14,-64 42 0-1,-51 40 0 0,-10 20 0 13,-3 17 0-13,-5-6 0 0,-5-7 0 0,-4-20 0 16,-4-14 0-16,-3 3 0 0,-2 9 0 0,-7 20 0 14,-9 21 0-13,-22 10 0-1,-19 10 0 0,-53 2 0 16,-48 5 0-16,47 4 0 0,52 6 0 0,-78 6 0 15,-77 5-128-15,60 17 128 0,67 14-128 0,-66 30 128 14,-61 26 0-14,56-27 0 1,56-23 0-1,-34-17 0 13,-29-14 0-12,71-3 128-1,60-4-128 0,-7 0 128 14,-13 2-128-13,-2 0 128-1,1 1-128 0,20-1 0 15,24-1 0-15,22-20 0 0,37 55-128 0,7-29 128 14,14-1 0-14,6-4 0 0,4-1 0 0,-10-2 0 15,-9-2 0-14,-1-14 0-1,3-15 0 0,67-13 0 15,71-3 0-15,-47-14 128 0,-52-8-128 0,53 11 0 15,52 12 0-14,-48-2 0 0,-51 1-128-1,51 6 128 12,49 6 0-12,-54-4 128 0,-56 0-128 0,12-7 0 16,17-6 0-16,11-3 0 1,8 0-128-1,-54-11 128 13,-48-4 0-13,-15-1 0 0,-4 3 0 0,-5 15 0 16,-8 35 0-16,4-31 0 0,-4 31 0 1,0 0 0 12,0 0 0-12,-33 0 0-1,33 0 0 0,-38 15 0 15,11 1 0-15,-25 13 0 0,-26 11 0 0,-47 12 0 14,-44 11 0-13,42-3 0-1,44-8 0 0,-67-11 0 14,-68-7-128-13,57-1 128-1,67-2-128 0,-63 2 128 14,-53 1 0-14,60 16 128 0,67 14-128 0,-52 11 128 14,-49 11-128-12,79-28 128-2,74-24-128 0,31-34 0 15,-18 36 0-15,18-36 0 0,0 0-128 0,0 0 128 17,0 0 0-17,30 0 0 0,-30 0 0 0,37-16 0 14,-6 7 176-13,40-2-48-1,45 0 0 0,8-6-128 13,-2-2-272-13,-30-9 64 0,-29-8 16 0,62-11 192 16,74-13 0-16,-60 6 0 0,-53 9 160 0,50 11-160 14,54 12 0-14,-48 1 0 0,-44 0 0 0,-12 5 0 14,0 4 0-14,31 3 0 0,25 3 0 0,-51-1 0 16,-54 1 0-15,-37 6 0-1,0 0 0 0,0 0 0 13,0 0 0-12,0 0 0-1,0 0 0 0,0 0 0 17,0 0 0-16,-42 30 0-1,2-17-176 0,-60 5 176 12,-64 7 0-12,31 13 128 0,41 17-128 0,-53 31 0 16,-57 28 0-16,27-16 0 0,33-15 0 0,-67-11 0 14,-56-9 0-13,-11 52 0-1,-5 48 0 0,-4-46 0 16,-1-40 0-16,1-4 0 0,5 2-128 0,-6 35 128 12,-3 29 0-12,7-51 128 0,10-41-128 0</inkml:trace>
    </iact:actionData>
  </iact:action>
  <iact:action type="add" startTime="38448">
    <iact:property name="dataType"/>
    <iact:actionData xml:id="d9">
      <inkml:trace xmlns:inkml="http://www.w3.org/2003/InkML" xml:id="stk5" contextRef="#ctx0" brushRef="#br0">17070 13573 1839 0,'0'-1'160'1,"0"-1"-160"6,2 1 0-7,-2-1 0 7,0 1 1824-7,0 1 336 9,1-2 64-9,-1 1 16 7,2-2-768-7,1 0-128 9,-3 0-48-9,3-2 0 7,-2 2-16-7,2-1-16 6,-1 1 0-6,-1 0 0 7,1 2 80-7,1-2 32 8,-2 1 0-8,-1 1 0 9,0 1-48-9,-1 0-16 7,1 0 0-6,0 0 0 7,0 1-288-8,0 1-64 7,0-1-16-7,0 2 0 6,-6 0-224-6,0 3-32 9,0 1-16-9,-2 4 0 6,-1 1 32-6,-2 1 16 8,-4 3 0-8,-2 2 0 7,4 1-176-7,-5-1-32 11,1 0-16-11,0-2 0 4,2-1-240-3,-2 0-32 5,2-5-16-6,1 1 0 9,0-1-208-9,-1-1 128 6,4-2-128-5,1 1 0 21,1-2-928-21,2-3-288 0,4 1-48-1</inkml:trace>
    </iact:actionData>
  </iact:action>
  <iact:action type="add" startTime="39081">
    <iact:property name="dataType"/>
    <iact:actionData xml:id="d10">
      <inkml:trace xmlns:inkml="http://www.w3.org/2003/InkML" xml:id="stk6" contextRef="#ctx0" brushRef="#br0">17100 13601 12959 0,'-3'-1'272'1,"3"-1"64"-1,0 1 16 0,0 1 32 0,-2 0-384 1,2-2 0 3,0 1 0-4,0-1 0 8,-1 1 1232-8,1-2 176 7,0 1 48-7,0 0 0 8,-1-1-32-8,1 0 0 7,0 1 0-7,0 1 0 10,0-1-32-10,0 2-16 6,0-1 0-5,0 1 0 5,0-2-224-6,0 2-64 7,-3 0 0-7,3 0 0 9,3 2-160-8,-6-2-32 4,3 1-16-4,0 1 0 5,0-1-112-6,0-1-32 8,-2 3 0-8,2 0 0 8,0 3-160-8,2 0-48 8,1 4 0-8,-3-2 0 7,2 1 64-7,3-1 16 7,-2 3 0-6,1-2 0 6,4 1-96-7,-4-1 0 8,4 0-16-8,1 0 0 6,-1 1-272-4,1 1-48 5,2 2-16-7,1 0-19824 11</inkml:trace>
    </iact:actionData>
  </iact:action>
  <iact:action type="add" startTime="40207">
    <iact:property name="dataType"/>
    <iact:actionData xml:id="d11">
      <inkml:trace xmlns:inkml="http://www.w3.org/2003/InkML" xml:id="stk7" contextRef="#ctx0" brushRef="#br0">17119 13606 1839 0,'0'0'160'1,"0"-2"-160"3,-3 1 0-4,2-1 0 8,1 2 2176-8,0 0 384 7,0 0 96-6,0 0 16 7,0 0-1168-8,0-1-224 7,-3-1-64-7,3 2 0 8,0 0-144-8,0-1-48 8,3 1 0-8,-2-2 0 7,2 1-16-7,-3-1-16 8,3 2 0-8,-3-1 0 7,2 1 224-7,1 0 32 8,-3 0 16-8,3 0 0 8,-2 1-128-8,2-1-32 5,-3 2 0-5,2-1 0 9,-1 1-288-9,0-1-64 7,2 2-16-7,-1 0 0 8,-1 0-96-8,1 2 0 7,1-1-16-7,0 1 0 9,1 1-48-9,-1-1-16 8,2 1 0-8,2 0 0 6,2 0-16-6,3 0 0 8,3-1 0-8,-2-1 0 6,-4-1 80-6,1 1 16 10,1-1 0-10,0 2 0 7,-2-1-320-5,0-1-48 3,0 0-16-5,-1 2 0 20,-4-2-656-19,-1 1-144-1,-7 4-32 2</inkml:trace>
    </iact:actionData>
  </iact:action>
  <iact:action type="add" startTime="47759">
    <iact:property name="dataType"/>
    <iact:actionData xml:id="d12">
      <inkml:trace xmlns:inkml="http://www.w3.org/2003/InkML" xml:id="stk8" contextRef="#ctx0" brushRef="#br0">17156 10510 8687 0,'-3'0'192'1,"2"-2"32"-1,-1 2 16 0,1 0 16 0,1 0-256 0,0-1 0 5,0 1 0-5,0 0 0 7,-3-2 544-7,1 1 64 8,1-1 16-8,-1 2 0 8,2-3-176-8,0 2-16 8,0 1-16-8,0-2 0 7,0 1-160-7,0 1-48 9,2-2 0-9,-1 2 0 6,4-1-208-6,-5 1 0 7,3 0 128-7,-3 0-128 9,1 0 0-8,2 0 0 5,-3 0 128-6,2 0-128 8,-1 0 0-8,1 0 0 7,-2 0 0-7,0 1 0 7,3-1 0-7,-3 2 128 8,0-2-128-8,0 0 192 7,1-2 256-7,1 2 64 7,-2 0 0-7,0-1 0 7,4-1 320-7,-4 1 80 8,0-1 16-7,2 2 0 6,-2-1 32-6,0-1 0 6,3-1 0-7,-3 2 0 7,0-1-16-6,0 1 0 6,0-1 0-6,0 2 0 5,-3-1 144-6,1 1 48 6,-1-2 0-6,2 2 0 9,-2 0-112-9,3 0-32 7,-5 2 0-7,2-2 0 8,-1 1-208-8,1 2-32 7,-3 3-16-7,0 0 0 10,3 0-144-10,-1 2-16 5,1-2-16-5,-5 1 0 9,5-1-112-9,2 1 0 6,-2-1-16-5,0-1 0 7,1-1-112-8,2-1-32 6,0 0 0-6,2 0 0 9,1-2-128-9,0 1-32 7,1-2 0-7,-1 0 0 6,5-2 0-6,-2 0-128 8,1-1 192-8,-1-2-64 8,1 1 0-8,1-1 0 8,-1 1 0-8,-2-2 0 9,2 0 0-9,-4 1 0 6,-2 1 0-6,2-2 0 7,-3 2 96-6,-4-1 16 7,4 1 0-8,-3 1 0 8,-2 0 0-8,0 0 0 6,-1 3 0-6,0 0 0 9,-2 0-80-9,1 1-16 6,-1 4 0-6,1-2 0 7,0 3-144-7,-2-2 0 8,1 4 0-8,1-1 0 7,2 0 0-6,0 1 0 6,0-2 0-7,1 0 0 7,2 1 0-6,1-1 0 5,1 0 0-6,1 0 0 8,1 0 0-8,2 0 0 9,1-3 0-9,-1 0 0 6,2-2 0-6,1-1 0 8,1 0 0-8,-1-3 0 7,1 2 0-7,-1-4 0 8,5 2 0-8,-5-3 0 10,1-1 128-10,-1 1-128 4,2 0 0-3,-3 0 128 7,0 0-128-8,0-1 0 6,-5 1 144-6,1 0-144 8,-2 1 128-8,-3 1-128 7,3 0 160-7,-5-1-160 7,2 1 224-7,-1 1-48 7,1 0-16-7,-2 1 0 9,0 2-32-9,0 0-128 7,1 2 192-7,1-1-64 9,0 4-128-9,1 1 0 6,-2 0 0-5,1 1-13760 16,4 3-2688-17</inkml:trace>
    </iact:actionData>
  </iact:action>
  <iact:action type="add" startTime="56737">
    <iact:property name="dataType"/>
    <iact:actionData xml:id="d13">
      <inkml:trace xmlns:inkml="http://www.w3.org/2003/InkML" xml:id="stk9" contextRef="#ctx0" brushRef="#br0">18298 9940 1839 0,'3'-3'160'1,"-3"-1"-160"-1,0-1 0 0,-3 1 0 0,3-1 1856 0,0 1 320 5,0 1 80-5,0 1 16 8,0 2-464-8,0-1-80 6,0-1-32-6,0 1 0 8,0-2 0-8,0 0 0 8,0 3 0-8,0 0 0 8,-3 3-192-8,3 1-32 6,0 5-16-6,0 2 0 7,0 2-272-6,-2 2-48 7,2 1-16-8,0 2 0 10,2 4-320-10,1-1-64 6,-3 0-16-6,0 1 0 8,3 0-400-8,1-1-64 7,-1-3-32-7,-2-2 0 12,2-1-224-12,2-3 128 5,-1-2-128-5,-2 1 0 5,-1-4-176 3,2-1-128-8,0-2-16 0,2-1-9872 15,-2-1-1968-14</inkml:trace>
    </iact:actionData>
  </iact:action>
  <iact:action type="add" startTime="57006">
    <iact:property name="dataType"/>
    <iact:actionData xml:id="d14">
      <inkml:trace xmlns:inkml="http://www.w3.org/2003/InkML" xml:id="stk10" contextRef="#ctx0" brushRef="#br0">18421 9989 8287 0,'0'0'736'0,"0"2"-592"6,0-1-144-6,0 0 0 8,0 1 2256-8,0-1 432 8,0 2 64-8,-3 3 32 7,3 3-1104-7,0 0-208 8,0 2-64-8,0 0 0 7,3 3-192-6,-3-1-64 6,0 2 0-7,4-2 0 9,-1 4-240-9,1-6-48 6,-2 0-16-6,1-2 0 8,1 0-320-8,4-2-64 7,2-1-16-7,0-2 0 10,-5-1-128-10,2 0-48 6,1-3 0-6,2-1 0 7,3-1 48-7,1-2 0 7,-5-2 0-7,4-1 0 9,3-2 16-8,2-3 16 5,-6 0 0-6,-5-1 0 11,1-1 128-11,-7 1 32 4,1 0 0-4,-5-1 0 7,-5 1 48-7,4 1 16 7,4 2 0-7,-6-1 0 7,-1 1-176-7,-2 1-16 7,1 2-16-7,-2 1 0 8,1 0-192-8,2-2-48 8,-1 4 0-8,1 1 0 8,-1 0-128-8,2 1 0 7,2 2 0-7,0 2 0 21,-4 1-1328-21,1 1-240 0,-1 2-48 1,1-1-9632 7,0-1-1920-7</inkml:trace>
    </iact:actionData>
  </iact:action>
  <iact:action type="add" startTime="57574">
    <iact:property name="dataType"/>
    <iact:actionData xml:id="d15">
      <inkml:trace xmlns:inkml="http://www.w3.org/2003/InkML" xml:id="stk11" contextRef="#ctx0" brushRef="#br0">18827 9781 911 0,'0'-1'0'2,"0"1"0"6,0 0 0-8,3 0 0 7,-3 0 5200-7,0 1 960 8,0 1 192-8,-3 1 48 7,-2 3-4096-7,1 4-800 11,1 4-160-11,-2 0-48 4,-1 3-848-3,-1-1-160 6,0 3-32-7,2 2-8896 16,2-2-1760-16</inkml:trace>
    </iact:actionData>
  </iact:action>
  <iact:action type="add" startTime="58868">
    <iact:property name="dataType"/>
    <iact:actionData xml:id="d16">
      <inkml:trace xmlns:inkml="http://www.w3.org/2003/InkML" xml:id="stk12" contextRef="#ctx0" brushRef="#br0">15311 9977 7311 0,'3'-4'320'1,"-3"1"64"-1,0 0-384 0,0 1 0 6,0 1 0-6,1-1 0 7,1 1 1360-7,-2-1 192 7,1-1 48-7,-1-1 0 8,0 1-32-8,0 0 0 10,-1 3 0-10,1 0 0 6,-2 0 0-6,1 2 0 8,1 2 0-8,-5 0 0 8,4 5-288-8,1 2-64 6,-2 4-16-6,2 1 0 7,-4 2-112-7,1-1-32 8,6 4 0-8,1 0 0 8,-4 1-448-8,2 0-96 8,-1-2 0-8,1-3-16 7,4 0-320-7,-2-2-176 7,1-2 192-6,-2-1-192 6,-2-2 0-7,-1-1 0 7,6-1 0-7,-6-4 0 21,5-1-1536-19,-2 1-320-2,-3-1-64 1,4-4-11488 2</inkml:trace>
    </iact:actionData>
  </iact:action>
  <iact:action type="add" startTime="59153">
    <iact:property name="dataType"/>
    <iact:actionData xml:id="d17">
      <inkml:trace xmlns:inkml="http://www.w3.org/2003/InkML" xml:id="stk13" contextRef="#ctx0" brushRef="#br0">15456 10032 2751 0,'2'0'128'1,"-2"0"16"0,3 2-144-1,-3-2 0 5,0 0 0-4,0 0 0 6,0 1 3712-7,0 2 704 7,0 1 128-7,-3 2 48 8,3 3-2544-8,3 2-496 7,-3 0-96-7,0 1-32 10,0 2-224-10,3-2-48 6,-2 1-16-6,2-3 0 8,0 1-240-8,1-1-64 6,-1-1 0-5,2-3 0 6,-2 0-320-7,1-2-80 6,4 2-16-5,1 0 0 7,4-3-160-7,-4-1-16 4,1-2-16-5,1-3 0 9,5 0 80-9,2-2 16 9,-5-1 0-9,0-1 0 6,2-2 16-6,-6 0 16 10,1-1 0-10,-2-4 0 5,-1 1 64-5,-2-2 16 7,-1 0 0-7,-5 0 0 9,-5 2 64-9,-3 1 16 6,1-1 0-5,4 0 0 7,1 4-192-8,-1 0-16 6,-4-2-16-6,1 3 0 8,2 0-112-7,-4 1-32 5,-2 2 0-6,-1 2 0 8,1 2-144-8,2 1 0 7,-4 1 0-7,0 4 0 8,2 2-288-8,-1 1-96 7,2 0 0-7,3-2-16 21,2 2-2352-18,-1-1-480-3,2 4-96 0</inkml:trace>
    </iact:actionData>
  </iact:action>
  <iact:action type="add" startTime="59680">
    <iact:property name="dataType"/>
    <iact:actionData xml:id="d18">
      <inkml:trace xmlns:inkml="http://www.w3.org/2003/InkML" xml:id="stk14" contextRef="#ctx0" brushRef="#br0">15867 9807 15423 0,'1'-3'688'1,"-2"3"144"-1,-1-2-672 9,2 1-160-8,0-1 0-1,2 2 0 4,-2 0 2176-4,-2 0 416 6,-4 0 80-6,-1 2 16 7,1 2-768-7,0 2-160 7,3 3-32-7,3 3 0 8,3 3-1024-8,0-2-224 9,-3 3-32-9,2 1-16 7,-1 2-432-7,-2 3 0 8,-4-3-192-8</inkml:trace>
    </iact:actionData>
  </iact:action>
  <iact:action type="add" startTime="63447">
    <iact:property name="dataType"/>
    <iact:actionData xml:id="d19">
      <inkml:trace xmlns:inkml="http://www.w3.org/2003/InkML" xml:id="stk15" contextRef="#ctx0" brushRef="#br0">17116 10564 2751 0,'0'0'128'1,"0"0"16"-1,0 0-144 0,0 0 0 5,0 0 0-5,0 0 0 10,0 0 656-10,0 0 112 6,-1 0 0-6,1 0 16 8,0 0-192-8,0-1-32 7,-3 2-16-7,3-1 0 6,0 0-256-5,0-1-48 7,0 1-16-8,0 0 0 8,0 0-96-7,0 0-128 6,0-2 176-7,0 2-176 7,3-1 0-7,-3 1 0 9,0 0 0-9,0 0-3792 10</inkml:trace>
    </iact:actionData>
  </iact:action>
  <iact:action type="add" startTime="63691">
    <iact:property name="dataType"/>
    <iact:actionData xml:id="d20">
      <inkml:trace xmlns:inkml="http://www.w3.org/2003/InkML" xml:id="stk16" contextRef="#ctx0" brushRef="#br0">17127 10563 10367 0,'0'0'448'1,"0"0"112"-1,0 0-560 0,-3 0 0 3,3 0 0-2,0 1 0 6,0-1 1264-7,-2 2 144 6,2-1 16-6,-3 2 16 8,3 0-352-8,-3 0-80 6,2 0-16-6,1 0 0 9,0 2-240-9,0-2-48 7,0 1-16-7,1-1 0 8,-1 1-384-8,-1-1-80 7,2-1-16-6,-1 1 0 6,3-2-208-6,-3 2 0 5,3-1 0-6,2-1 0 9,-2 1 0-9,-2-2 0 5,2 0-144-5,-1-2-6448 18,-4 2-1280-18</inkml:trace>
    </iact:actionData>
  </iact:action>
  <iact:action type="add" startTime="63899">
    <iact:property name="dataType"/>
    <iact:actionData xml:id="d21">
      <inkml:trace xmlns:inkml="http://www.w3.org/2003/InkML" xml:id="stk17" contextRef="#ctx0" brushRef="#br0">17141 10644 911 0,'-3'5'0'0,"2"-4"0"0,1 1 0 0,-1-1 0 6,1 1 0-6,0-1 0 8,0 2 4016-8,-2 0 720 7,2 2 128-7,0 1 48 7,-3 0-2736-7,3 1-528 8,0-1-112-8,0 0-32 7,0 0-992-5,0-2-192 3,3 1-32-5,-3-1-16 8,3-1-272-8,1 2 0 11,-2-3 128-11,4 1-128 5,-3-1-128-5,1-1-96 9,1 2-16-9,-2-1-10688 10</inkml:trace>
    </iact:actionData>
  </iact:action>
  <iact:action type="add" startTime="64093">
    <iact:property name="dataType"/>
    <iact:actionData xml:id="d22">
      <inkml:trace xmlns:inkml="http://www.w3.org/2003/InkML" xml:id="stk18" contextRef="#ctx0" brushRef="#br0">17178 10902 5519 0,'0'3'240'0,"0"-3"64"0,2 0-304 0,-2 0 0 6,0 0 0-6,0 0 0 7,3 2 2624-7,-3-2 480 8,0 0 96-8,0 1 0 9,3-1-1472-9,-3 2-320 7,0-1-48-7,0 1-16 8,0-1-464-1,0 1-112-7,0 1 0 0,0 0-16 7,-3 0-400-7,3 0-80 8,0 0-16-8,0 0 0 8,0 0-256-8,0 1 0 7,0-1 0-7,0 0 0 7,0 0-192-7,0-2-112 7,3 2-16-7,-3 0 0 22,0-1-784-22,0 1-176 0,0 0-16 0,0-2-8240 5</inkml:trace>
    </iact:actionData>
  </iact:action>
  <iact:action type="add" startTime="64317">
    <iact:property name="dataType"/>
    <iact:actionData xml:id="d23">
      <inkml:trace xmlns:inkml="http://www.w3.org/2003/InkML" xml:id="stk19" contextRef="#ctx0" brushRef="#br0">17180 11074 7359 0,'-2'5'320'1,"0"-4"80"-1,-1 1-400 1,1-1 0 4,4 2 0-5,-4-1 0 8,2-1 2624-8,0 4 448 7,-3-1 96-7,-1 4 16 9,4-1-1856-9,0 2-368 7,0-2-80-7,0-1-16 8,3-1-224-8,-3-1-64 6,1 1 0-6,-2-1 0 9,2-1-432-9,-1 0-144 7,3-2 0-7,-3 1 0 7,0-1 0-7,0 1 0 7,0-1 0-7,2 1 0 21,-2-1-1472-21,3 1-384 0,-3 1-96 0,-3-3-16 3</inkml:trace>
    </iact:actionData>
  </iact:action>
  <iact:action type="add" startTime="64530">
    <iact:property name="dataType"/>
    <iact:actionData xml:id="d24">
      <inkml:trace xmlns:inkml="http://www.w3.org/2003/InkML" xml:id="stk20" contextRef="#ctx0" brushRef="#br0">17156 11297 7359 0,'2'4'320'1,"-1"-2"80"-1,-1-1-400 0,0 1 0 4,0-1 0-4,0-1 0 7,0 2 2944-7,0-1 512 7,0 2 112-6,-1 0 16 6,2 2-2064-6,-1-2-416 6,0 1-80-7,2-1 0 7,-2 0-560-7,0 0-96 8,0 1-32-8,3-1 0 10,-3 2-336-10,0-2 144 5,1 1-144-5,-1 1 0 8,3-1 0-8,0 1 0 8,-3 1-160-8,5-2 160 21,-5 0-1968-21,2 1-272 0,-2-1-48 1,0 1-6464 4</inkml:trace>
    </iact:actionData>
  </iact:action>
  <iact:action type="add" startTime="64711">
    <iact:property name="dataType"/>
    <iact:actionData xml:id="d25">
      <inkml:trace xmlns:inkml="http://www.w3.org/2003/InkML" xml:id="stk21" contextRef="#ctx0" brushRef="#br0">17183 11482 1839 0,'0'2'160'1,"0"-1"-160"2,0 1 0-2,0-2 0 7,-3 1 2752-8,3 1 512 5,0-2 96-5,0 1 32 9,0 4-1408-9,0-1-256 7,0 1-64-6,0-3-16 8,0 3-496-9,3-2-80 6,-3 0-32-6,0 0 0 6,0 0-400-6,3 0-96 9,-3-2-16-9,0 1 0 6,1-1-336-6,-1 1-64 10,3-1 0-10,-3 2-128 6,3-1 0-6,-1 1-224 8,1-2 16-8,-3 1-11168 12</inkml:trace>
    </iact:actionData>
  </iact:action>
  <iact:action type="add" startTime="64923">
    <iact:property name="dataType"/>
    <iact:actionData xml:id="d26">
      <inkml:trace xmlns:inkml="http://www.w3.org/2003/InkML" xml:id="stk22" contextRef="#ctx0" brushRef="#br0">17183 11678 2751 0,'0'1'256'2,"0"-1"-256"-2,0 2 0 0,0-2 0 8,0 1 3264-7,0-1 624 4,0 0 112-5,0 2 32 9,3-1-2304-9,-3 1-448 7,0 2-80-7,1-1-32 10,2 0-512-10,-3 2-96 4,0-2-32-3,0 1 0 7,2 1-528-8,-2-2 0 7,0 0 0-7,1-1 0 23,-1 1-560-22,0-1-208-1,0 1-64 1</inkml:trace>
    </iact:actionData>
  </iact:action>
  <iact:action type="add" startTime="65144">
    <iact:property name="dataType"/>
    <iact:actionData xml:id="d27">
      <inkml:trace xmlns:inkml="http://www.w3.org/2003/InkML" xml:id="stk23" contextRef="#ctx0" brushRef="#br0">17198 11832 3679 0,'0'3'160'0,"0"-1"32"0,0-1-192 1,0 1 0 4,0 1 0-5,0-2 0 8,0 1 3600-8,0 1 688 7,0 2 128-7,0 1 16 9,1 2-2832-9,1-1-560 7,-1 1-112-7,2-2-32 9,-3 0-384-9,2-1-96 6,-1 0-16-5,-1 1 0 5,5-2-256-6,-5 1-144 7,1-1 160-7,-1-1-160 8,0 0 0-8,0 0 0 7,0 0 0-5,0 0 0 22,0 0-1360-23,-1-2-368 0,1 1-80-1</inkml:trace>
    </iact:actionData>
  </iact:action>
  <iact:action type="add" startTime="65370">
    <iact:property name="dataType"/>
    <iact:actionData xml:id="d28">
      <inkml:trace xmlns:inkml="http://www.w3.org/2003/InkML" xml:id="stk24" contextRef="#ctx0" brushRef="#br0">17183 12093 3679 0,'0'3'160'0,"0"-1"32"1,0-1-192-1,0 1 0 5,0-1 0-5,0 1 0 7,0-2 2336-7,0 3 416 8,0 0 96-8,0 1 16 7,-3 2-1744-7,1 0-352 7,2-2-64-7,0 2 0 9,-2-1-32-9,2-2 0 7,-3 1 0-7,3 1 0 8,0-3 16-8,0 1 0 7,0 2 0-7,0-2 0 7,0 1-272-7,3-1-48 9,-3 2-16-9,2-2 0 7,-2 0-96-7,0 0 0 6,2-2-16-5,1 1 0 7,0 1-112-8,-3-2 0 6,1 1-128-6,2-1 192 9,-3 1-192-9,2 0 0 6,-2 0 0-4,1 1 0 18,-1 0-1680-18,-1 0-288-1</inkml:trace>
    </iact:actionData>
  </iact:action>
  <iact:action type="add" startTime="65668">
    <iact:property name="dataType"/>
    <iact:actionData xml:id="d29">
      <inkml:trace xmlns:inkml="http://www.w3.org/2003/InkML" xml:id="stk25" contextRef="#ctx0" brushRef="#br0">17141 12416 15199 0,'-3'5'672'1,"2"-4"144"0,1 4-656-1,-1-4-160 6,1 2 0-6,0-1 0 8,0-1 992-8,-2 2 160 7,2 3 48-7,0 2 0 6,0-1-560-6,-3 0-96 10,3-1-32-10,3 0 0 7,-3 0-256-7,0-1-48 7,0 1-16-7,2-2 0 8,-1 2 64-8,3-3 16 9,-4 1 0-9,2-1 0 6,1 3-64-5,0-3-16 5,-2 2 0-6,1-1 0 8,2 1-192-8,-4-2 144 6,3 0-144-6,-1-1 128 8,1 1-128-8,-3 0-272 10,0 0 64-10,0 2-6784 15,0-1-1360-12</inkml:trace>
    </iact:actionData>
  </iact:action>
  <iact:action type="add" startTime="65955">
    <iact:property name="dataType"/>
    <iact:actionData xml:id="d30">
      <inkml:trace xmlns:inkml="http://www.w3.org/2003/InkML" xml:id="stk26" contextRef="#ctx0" brushRef="#br0">17165 12731 7359 0,'0'0'656'1,"0"0"-528"6,0 0-128-7,0 1 0 7,0-1 1824-7,0 2 336 7,0-1 64-7,0 1 16 9,2-1-1456-9,-2 2-272 6,1 2-64-6,2-4-16 6,-3 2-16-6,2 0 0 9,1 0 0-9,-3 0 0 8,2 1 112-8,-2-1 32 6,2 2 0-5,1-2 0 7,-3 0 48-8,3 1 16 7,-3 1 0-7,0-1 0 8,0 1-128-8,0 1-32 8,0-2 0-8,0 2 0 7,1 0-272-7,2 0-64 8,-3-2-128-8,0 1 192 7,0 1-192-7,0-3 0 6,0-2-144-6,0-1 144 21,0 3-1728-21,-3 0-256 0</inkml:trace>
    </iact:actionData>
  </iact:action>
  <iact:action type="add" startTime="66268">
    <iact:property name="dataType"/>
    <iact:actionData xml:id="d31">
      <inkml:trace xmlns:inkml="http://www.w3.org/2003/InkML" xml:id="stk27" contextRef="#ctx0" brushRef="#br0">17193 12998 13535 0,'0'3'592'0,"-1"-2"128"2,1-1-576-2,-2 2-144 7,2-1 0-7,0-1 0 8,0 0 1488-8,0 2 272 6,0-1 48-6,0 2 16 7,2 0-544-7,-2 0-96 8,1 0-32-8,-1 0 0 8,2 0-368-8,1 0-80 9,-2 0 0-9,1 0-16 7,-1 0-448-7,2-2-96 7,-1 2-16-7,-2-1 0 8,1 1-128-8,1 0 0 8,1 0 0-7,-3-2 128 5,0 4-320-5,0-2-80 4,0-1-16-5,0 1-11552 13</inkml:trace>
    </iact:actionData>
  </iact:action>
  <iact:action type="add" startTime="66511">
    <iact:property name="dataType"/>
    <iact:actionData xml:id="d32">
      <inkml:trace xmlns:inkml="http://www.w3.org/2003/InkML" xml:id="stk28" contextRef="#ctx0" brushRef="#br0">17198 13242 19983 0,'0'3'880'0,"0"-1"192"0,0-1-864 0,0 1-208 7,0-2 0-7,0 1 0 7,0 1 1344-7,0-1 208 6,-3 2 48-6,3 2 16 8,0-1-800-8,0 1-176 8,0 1-16-8,0-2-16 8,3 0-336-8,-3-1-64 7,1 2-16-6,1-1 0 7,-1-1-192-8,2 0 0 5,-1 2 0-4,-2-2 0 6,1 0 0-7,1-2 0 7,1 2-192-6,-3 0 192 21,0 0-896-21,1 0-64 0,-1 1 0 0</inkml:trace>
    </iact:actionData>
  </iact:action>
  <iact:action type="add" startTime="66746">
    <iact:property name="dataType"/>
    <iact:actionData xml:id="d33">
      <inkml:trace xmlns:inkml="http://www.w3.org/2003/InkML" xml:id="stk29" contextRef="#ctx0" brushRef="#br0">17141 13499 5519 0,'0'1'496'2,"-3"1"-496"6,3-2 0-8,0 0 0 7,3 1 3312-7,-3-1 560 9,0 2 112-9,0-1 32 7,0 2-2144-7,2 0-416 7,-1 0-96-7,4 0-16 8,-4 0-400-8,1-1-96 9,2 1-16-9,-1 0 0 7,2 0-544-7,-4-2-112 6,1 2-32-6,-1 0 0 8,2 1-144-8,-3-1 0 8,0 2 0-8,0-2 0 7,0 1-192-7,0-1-80 8,0 2-16-8,-3-2 0 18,3 0-1904-18,-1-2-384 0,-2 2-80 0</inkml:trace>
    </iact:actionData>
  </iact:action>
  <iact:action type="add" startTime="66989">
    <iact:property name="dataType"/>
    <iact:actionData xml:id="d34">
      <inkml:trace xmlns:inkml="http://www.w3.org/2003/InkML" xml:id="stk30" contextRef="#ctx0" brushRef="#br0">17146 13658 19007 0,'-2'3'832'1,"1"-2"192"-1,1 1-832 1,-2-2-192 5,2 0 0-6,2 0 0 7,-2 1 1728-7,0-1 288 8,0 2 64-8,0 1 16 8,0-1-1184-8,-2 1-224 6,4 0-48-6,-2-1-16 9,0 1-416-9,0-2-80 6,1 2 0-6,1 0-128 8,-2 2-192-8,-2-1-128 7,2 1-48-7,-1-1-8064 16,-1 2-1616-15</inkml:trace>
    </iact:actionData>
  </iact:action>
  <iact:action type="add" startTime="67167">
    <iact:property name="dataType"/>
    <iact:actionData xml:id="d35">
      <inkml:trace xmlns:inkml="http://www.w3.org/2003/InkML" xml:id="stk31" contextRef="#ctx0" brushRef="#br0">17100 13868 20383 0,'0'3'896'1,"0"-1"192"0,0-1-864-1,0 1-224 8,0-1 0-8,0 1 0 9,0-1 1664-9,0 2 272 5,0 1 64-5,0 2 16 7,0 3-512-7,0-1-96 9,0-1-32-9,0 1 0 7,0-1-768-7,0-1-160 7,0 0-16-7,0-2-16 20,0 1-1888-20,1-2-384 0,-1 0-80 0</inkml:trace>
    </iact:actionData>
  </iact:action>
  <iact:action type="add" startTime="71328">
    <iact:property name="dataType"/>
    <iact:actionData xml:id="d36">
      <inkml:trace xmlns:inkml="http://www.w3.org/2003/InkML" xml:id="stk32" contextRef="#ctx0" brushRef="#br0">17573 11718 1839 0,'0'-3'160'0,"0"0"-160"7,0 0 0-6,0 2 0 6,0-1 3328-7,0-1 624 7,0-1 128-7,0-5 16 9,-3 0-2128-9,1 2-432 7,1 1-96-7,1 1-16 9,-2 2-80-9,2 3 0 6,0 2-16-6,0 2 0 7,0 4-176-6,0 2-16 6,0 3-16-7,0 4 0 10,-3 2-288-10,3 2-64 4,0-2-16-4,3 0 0 9,-3 2-304-9,-3 0-48 7,6-1-16-7,-3 1 0 9,0 0-256-9,3-2-128 6,2-1 128-5,-1-5-128 7,-1 1 0-6,2-5 0 3,-2 0 0-5,-3-5 0 19,4 0-496-19,-1-2-128 0,1-1-16 0,-1-1-16 15,2-3-2288-15,-2-1-464 0,1-3-96 0</inkml:trace>
    </iact:actionData>
  </iact:action>
  <iact:action type="add" startTime="71586">
    <iact:property name="dataType"/>
    <iact:actionData xml:id="d37">
      <inkml:trace xmlns:inkml="http://www.w3.org/2003/InkML" xml:id="stk33" contextRef="#ctx0" brushRef="#br0">17690 11639 5519 0,'0'0'496'0,"0"2"-496"5,0-1 0-5,0 1 0 8,0 1 3168-8,-2 0 544 7,1 4 96-7,-1 4 32 7,2 2-1792-7,-4 6-368 8,1 1-64-8,-1 0-16 7,1 3-512-7,3-4-128 8,-3 0 0-8,1-1-16 8,2 0-256-8,0-2-48 9,5-1-16-9,-4-2 0 7,5-1-240-7,-2 0-64 7,4-3 0-7,-2-3 0 8,-2-2-128-8,4-1-16 6,-4-1-16-6,1-2 0 10,2-3 0-10,0 0 0 6,4-2 0-6,-4-2 0 7,2-2 144-7,-2-1 16 7,1-1 16-7,-1-1 0 10,-1-1 128-10,-1-2 32 5,-1 0 0-5,1 0 0 9,-2 1 0-9,-1-3 0 7,-2 3 0-7,-2-1 0 7,2 1-80-7,-5 2-16 8,2 1 0-8,0 2 0 9,-1 0-144-9,-1 1-16 6,-2 2-16-6,-1 1 0 6,-2 0-96-6,1 2 0 8,-3 2-128-8,2 1 192 8,-2 3-192-8,2 1 0 7,-2 2 0-7,1 1 0 8,1 2-240-8,1-1 64 7,2 1 16-5,-1-1 0 18,4 1-1952-20,-1 0-384 0,2 2-64 0,3-1-7664 10,-2 0-1520-10</inkml:trace>
    </iact:actionData>
  </iact:action>
  <iact:action type="add" startTime="72111">
    <iact:property name="dataType"/>
    <iact:actionData xml:id="d38">
      <inkml:trace xmlns:inkml="http://www.w3.org/2003/InkML" xml:id="stk34" contextRef="#ctx0" brushRef="#br0">17923 11439 8287 0,'0'-3'736'0,"0"2"-592"5,0-1-144-5,0 2 0 8,0 0 2624-8,0-1 512 8,0-2 80-8,-2 0 32 8,2 0-976-8,0 1-192 6,2 2-32-6,-2 3-16 9,0 2-384-9,3 4-80 6,-3 3-16-6,0 1 0 8,2 2-624-8,0 1-128 9,1 3-32-9,-2-1 0 7,2 1-608-7,-3 1-160 7,3-1 0-7</inkml:trace>
    </iact:actionData>
  </iact:action>
  <iact:action type="add" startTime="81072">
    <iact:property name="dataType"/>
    <iact:actionData xml:id="d39">
      <inkml:trace xmlns:inkml="http://www.w3.org/2003/InkML" xml:id="stk35" contextRef="#ctx0" brushRef="#br0">13593 14380 1839 0,'0'0'0'0,"-1"0"160"0,1 0-160 0,0 0 0 7,0 0 0-6,0-2 0 5,0 2 1792-5,0 0 336 7,0 0 64-8,0 0 16 7,0 0-1104-7,0 0-208 7,-3 0-64-7,3 0 0 9,0 2-96-9,0-2-32 6,0 1 0-6,0 1 0 9,0 1-32-9,0-2-16 6,0 2 0-6,0 2 0 8,0-1-80-8,3-1 0 8,-3 1-16-8,0 1 0 10,0 1-160-10,1 0-16 4,1 0-16-4,2 0 0 8,-3 1-224-7,2-1-144 5,3-2 192-6,0 1-192 9,3 1 224-9,0-3-64 6,-2 1-16-6,4 1 0 8,2-4-16-8,2 2 0 7,6 0 0-6,-2 0 0 7,0 0 32-6,4 0 0 3,-1-1 0-5,0 0 0 8,5 0-160-8,-1-1 0 7,8 2 0-7,3-1 128 7,2-2-128-7,3 1 0 7,2-1 144-7,0 0-144 7,1-1 160-7,-2-1-32 8,0 2-128-8,-2-1 192 8,1-1-32-8,2 2-16 8,2-1 0-8,2 1 0 7,2 0-144-7,-1 0 160 7,3 0-160-6,0-2 160 7,4 1-32-8,0-2-128 7,2 0 192-7,-3 0-64 7,-2 0 0-7,1 2 0 7,2-2 0-7,6 1 0 8,2 2-128-8,0-1 0 7,-3-1 0-7,-5 2 0 8,-7 2 0-8,3 1 128 8,1 0-128-8,0 1 0 7,2 2 0-7,-1 0 0 8,5 1 0-8,-6-1 0 8,2 3 0-8,-4-1 128 7,0-1-128-6,-5 0 0 6,-1-2 128-7,-1 1-128 7,-2-2 0-7,2 2 128 6,-2 0-128-6,-1 2 192 8,5 0-192-8,-1 3 192 9,-1-1 0-8,-2 1 16 5,-5-3 0-6,0 3 0 7,1-2-64-6,-5 1-16 6,1 1 0-7,0-3 0 7,-4 3-128-6,-4-4 0 6,-3 2 144-7,-1-1-144 7,-3-1 192-6,-3-1-48 6,2 0 0-7,-6-2 0 7,-2 1 240-7,-2-1 32 7,-1-1 16-7,-2 0 0 7,-2-1-32-7,1-1 0 9,-1 1 0-9,2-2 0 7,-2 1-208-7,1-1-32 8,-3 1-16-8,1-1 0 7,2 2-144-7,-4-1 192 7,0 2-192-7,2-1 192 9,-1-1-192-9,1 1 0 6,1-1 0-6,-2 1 0 8,1 1 0-8,2 0 0 7,-4-2 0-7,2 1 0 7,1-1 0-6,0 2 0 7,-3-1 0-8,0-1 0 7,1-1 0-7,-1 2 128 8,3-2-128-8,-3-2 0 7,0 2 192-7,0-1-64 9,0 2 0-9,-3-2 0 7,6 1 160-7,-3-2 32 8,0 2 0-8,0-1 0 6,0-1-192-6,0 1-128 7,-3-1 192-7,3-1-192 9,-1-1 128-9,2 1-128 7,2-2 0-7,-3 2 0 8,3 0 0-8,1-1 0 7,-1 0 0-7,3-2 0 7,2 1 0-7,-1-1 0 8,2 0 0-8,0 0 0 7,1 0 0-7,2 1 0 8,3-3 0-8,-3 2 0 7,3-1 0-7,3 1 0 8,-2-3 0-8,2 2-144 7,-2 1-16-6,2-2 0 6,-1 1 0-7,3-1 0 8,-4 1 32-8,3 0 0 7,-2 2 0-7,2-1 0 8,3 2 128-8,2-2-160 7,-6 1 160-6,2-1-160 7,1-1 160-8,0 3 0 6,0-1 0-6,1 1 0 8,-3-1 0-8,5 2 0 6,4 0 0-6,-4 0 0 7,1 2 0-7,-3 1-128 9,0-2 128-9,2 2 0 7,-2 0 0-6,-2 0 0 6,3 0 0-7,0 0 0 8,-3 0 0-8,0 0 0 8,2 0 0-8,-3 2-128 7,3 1 128-7,2-2 0 7,1 1 0-7,2-2 0 8,0 1 0-8,1-1 0 7,6 0 0-7,-3 0 0 7,3 0 0-7,3 0 0 9,2 2 0-9,1-2 0 6,-2 0 0-4,4 0 0 5,1 0 0-7,-2 0 0 7,1 0 0-7,-1 0 0 7,-2 1 0-7,1-1 0 8,3 2 0-8,1-2 0 7,4 1 0-7,1 2 0 7,-1-1 0-7,4 1 0 8,2-2 0-8,-4 1 0 7,-1-2 0-7,1 0 0 7,-4 0 0-5,-1-2 0 4,-4 2 0-6,1-1 0 8,2-1 0-8,2 2 0 8,6-1 0-8,-3 1 0 7,0-2 0-7,-3 1 0 8,1-1 128-8,2 1 0 7,-4-1 0-7,1-1 0 7,-2-1 0-7,-2-1 0 8,-1 1 0-8,4-2 0 8,-2-1 192-8,0-1 64 7,0-1 0-6,-2-3 0 5,-1 2 112-6,-3-2 16 8,0 2 16-8,-3-1 0 8,0 1-16-8,-3 0 0 8,2 1 0-8,-2 0 0 7,-4 1-256-7,-2 2-64 7,-3 2-16-7,-2 0 0 7,-9-1-176-7,0 2 0 7,-4 2 0-7,-7-2 128 23,0 1-1920-22,0 1-384-1,-4 1-64 1</inkml:trace>
    </iact:actionData>
  </iact:action>
  <iact:action type="add" startTime="88398">
    <iact:property name="dataType"/>
    <iact:actionData xml:id="d40">
      <inkml:trace xmlns:inkml="http://www.w3.org/2003/InkML" xml:id="stk36" contextRef="#ctx0" brushRef="#br0">16507 15195 911 0,'-3'-1'0'1,"2"-1"0"5,-1 1 0-6,1-1 0 7,1 2 2752-7,-3-1 480 9,3-1 96-9,-2 1 0 7,-1 0-1248-7,-3-2-256 9,2-2-48-9,2 2-16 5,-1-1-16-5,3-1 0 8,-3 1 0-7,3-1 0 7,3 1-528-8,0-1-96 6,2 1-32-6,2 0 0 8,2-1-432-8,4 1-80 9,-1 1-32-9,5 0 0 8,3-2-112-8,3 1-32 8,-1 1 0-8,0 1 0 6,2 1-96-6,-8-1-32 6,-1 4 0-6,-2-2 0 11,2 3-80-11,-9 0-32 4,-3 1 0-3,0 4 0 5,-2-2-160-5,2 0 128 6,2-1-128-7,-5 4 128 8,-2 5 16-8,-5-1 0 7,-8 3 0-7,3 1 0 9,-3-2 32-9,1 2 0 7,-9 4 0-7,0 1 0 8,-3 1-176-8,7-1 128 7,0-3-128-7,6-3 128 7,1-1-128-7,4-3 160 8,4-2-160-8,1-1 160 8,7-4 0-8,2-1 0 6,-1-2 0-6,2 1 0 8,1-2-160-8,2-1 0 8,3-1 144-8,5-1-144 8,4-1 160-8,-4 0-32 7,-2 2-128-7,-1-2 192 7,-3 0-192-7,1 0 0 8,4 0 128-8,-2 0-128 8,-1 0 0-8,-3 0 128 7,-2 2-128-7,-2-2 0 7,0 1 0-7,1 2 0 8,4-1 0-8,0 1 0 8,-4 0 0-8,1-2 0 6,-6 2 0-6,2 0 0 8,-2 0 0-8,-3 0 0 9,0-1-144-9,0 1 144 7,0-2-192-7,0 2 192 7,0 0-208-7,0 0 80 8,0 0 128-8,0 0-128 7,-3 0 128-7,3 0-128 8,7 2 128-8,-4-1-160 8,2 1 160-8,-4 1-160 7,5 0 160-7,-6 0 0 6,-7 0-144-5,7 1 144 8,8 0 0-9,0 1 0 7,1-1-144-7,-5-1 144 7,-2 2 0-7,4-2 0 7,8 1-128-7,-2-2 128 7,-4 2 0-7,1-2 0 7,1-2 0-7,5 0 0 9,7 0 0-9,-6-3 0 7,-7 0 0-7,3-3 0 7,1 1 0-6,4-1 0 6,2 0 0-7,-3-1 0 8,-4-2 0-8,-3 0 0 7,-4 0 0-7,-3 0 0 7,3 0 192-7,-4-1 0 8,2-2 0-8,-3 2 0 10,-4-1 192-10,-2 1 16 6,5 0 16-6,-7 1 0 8,1-2 48-8,-1 1 16 6,1 1 0-6,-1 2 0 8,-3-1-96-8,-4 1-32 7,0 1 0-7,0-1 0 8,-3 2-176-8,2 2-48 7,1 0 0-7,-4 3 0 8,-3 0-128-8,-1 2 0 7,6 2 0-7,3-1 0 7,4 2-128-6,0-1-64 7,1 2-16-8,1 1 0 25,5-1-1456-24,-1 2-272 0,-8-2-64-1,9-2-16 7,3 2-1632-7,2-3-336 0</inkml:trace>
    </iact:actionData>
  </iact:action>
  <iact:action type="add" startTime="89374">
    <iact:property name="dataType"/>
    <iact:actionData xml:id="d41">
      <inkml:trace xmlns:inkml="http://www.w3.org/2003/InkML" xml:id="stk37" contextRef="#ctx0" brushRef="#br0">17250 15012 6447 0,'1'-11'272'1,"2"5"80"-1,-3 2-352 0,0-1 0 6,2 2 0-6,-2 0 0 7,1 0 3072-7,3-1 528 8,-1-2 112-8,-1-1 32 8,1-1-1408-8,-2 1-288 8,2 2-48-8,0 2-16 7,-1 2-352-7,-2 1-80 7,0 1-16-7,0 4 0 8,6 1-896-8,-6 3-176 8,1 3-32-8,-2 2-16 9,1 4-256-9,-3 1-160 6,-2-1 192-6,2-1-10336 15,-1-1-2064-10</inkml:trace>
    </iact:actionData>
  </iact:action>
  <iact:action type="add" startTime="93084">
    <iact:property name="dataType"/>
    <iact:actionData xml:id="d42">
      <inkml:trace xmlns:inkml="http://www.w3.org/2003/InkML" xml:id="stk38" contextRef="#ctx0" brushRef="#br0">23359 7907 12319 0,'0'0'544'0,"0"0"112"0,-3 0-528 0,2 0-128 5,1 0 0-5,0 0 0 8,0 0 1824-8,0 0 336 7,1 0 64-7,-1-1 16 9,3-1-496-9,-3 1-80 7,0-1-32-7,0 1 0 9,0-2-288-9,2 1-64 6,-1-1-16-6,1-1 0 8,-2-2-304-8,0 1-48 6,0 1-16-6,3 0 0 9,1-1-272-9,-4-2-64 7,3-1-16-7,2-1 0 7,-1-1-160-6,2-2-48 6,-2-1 0-7,4-2 0 9,1-1-16-8,1-1-16 3,0 0 0-4,-2-1 0 11,-1 1-64-10,2-2-16 5,2 1 0-6,-4-1 0 6,2-3-16-6,1 1 0 7,-2 3 0-7,-1 2 0 8,2-3-16-8,0 2 0 7,0-2 0-7,-3 0 0 8,0 1 16-8,0 0 0 7,-2 3 0-7,-1 2 0 8,1 1-32-8,-2 2-16 7,1 1 0-7,-3 3 0 8,3-1-32-8,-3 4 0 7,1 0 0-7,1 3 0 7,-2-2-128-7,1 2 0 11,2 2 144-11,-3-1-144 5,2-1 0-5,-1 3 0 7,4 2 0-7,-4 0 0 8,2 0 0-8,1 4 0 8,2 1 0-7,-1 5 0 5,2 1 0-5,-2 4 0 5,2-1 0-6,1 0 0 8,-4 3 0-7,2 1 0 6,1-4 0-7,1 3 0 7,4-1 0-7,-5 0 0 7,2 1 0-7,0-4 0 8,3-5 0 0,-5 2 0-8,5 1 0 0,-2-1 0 7,2 1-304-7,-3-2-80 8,-3-1 0-8,1-3-16 21,1 4-2272-20,-4-5-448-1,-1-2-80 1,-9-1-11792 3</inkml:trace>
    </iact:actionData>
  </iact:action>
  <iact:action type="add" startTime="93670">
    <iact:property name="dataType"/>
    <iact:actionData xml:id="d43">
      <inkml:trace xmlns:inkml="http://www.w3.org/2003/InkML" xml:id="stk39" contextRef="#ctx0" brushRef="#br0">23487 7671 15711 0,'0'0'704'0,"-3"0"128"0,3 0-656 0,-3 0-176 5,1-1 0-5,2 1 0 8,0 0 2192-8,0 0 416 8,-3 0 80-8,2 0 0 9,1 0-624-9,0 0-128 6,1 0-16-6,2 1-16 7,5-1-528-7,-4 2-96 8,4-2-32-7,1 0 0 7,4-2-336-8,-1 2-64 5,3-1-16-5,1-1 0 8,2 2-368-8,-5-1-80 8,-1-1 0-8,0-1-16 7,0 0-240-7,5 2-128 8,-2-1 128-8,0 1-128 20,0-1-960-19,-2 1-256-1,-4 2-48 1,0-1-10208 8,-2 2-2048-9</inkml:trace>
    </iact:actionData>
  </iact:action>
  <iact:action type="add" startTime="94225">
    <iact:property name="dataType"/>
    <iact:actionData xml:id="d44">
      <inkml:trace xmlns:inkml="http://www.w3.org/2003/InkML" xml:id="stk40" contextRef="#ctx0" brushRef="#br0">24200 7563 5519 0,'0'2'496'1,"-3"-1"-496"3,3-1 0-4,0 0 0 9,3 1 3200-9,-3-1 560 6,0 0 96-6,4 0 32 10,-1 2-1328-10,3-1-272 6,1-1-48-6,2 2-16 9,3-2-624-9,-3 0-112 9,1-2-16-9,1 1-16 7,2-1-880-6,1 0-160 4,2 0-32-4,-3-1-16 3,2 0-368-4,-3 2 0 9,0-1 0-9,-2 1-10128 15,2-1-1952-12</inkml:trace>
    </iact:actionData>
  </iact:action>
  <iact:action type="add" startTime="94421">
    <iact:property name="dataType"/>
    <iact:actionData xml:id="d45">
      <inkml:trace xmlns:inkml="http://www.w3.org/2003/InkML" xml:id="stk41" contextRef="#ctx0" brushRef="#br0">24253 7668 2751 0,'0'0'256'0,"0"0"-256"5,0 0 0-5,0 0 0 8,3 0 5632-8,-3-1 1072 7,4 1 208-7,-1-2 64 7,6 1-4448-7,3-1-880 8,2 1-176-8,-3-1-48 9,4 1-896-9,0 1-176 5,0-2-32-5,-3 2-10288 17,0 0-2048-14</inkml:trace>
    </iact:actionData>
  </iact:action>
  <iact:action type="add" startTime="94972">
    <iact:property name="dataType"/>
    <iact:actionData xml:id="d46">
      <inkml:trace xmlns:inkml="http://www.w3.org/2003/InkML" xml:id="stk42" contextRef="#ctx0" brushRef="#br0">24760 7848 6447 0,'0'1'576'4,"0"1"-576"1,0-2 0-5,0 0 0 9,0 0 2944-9,0 1 496 7,0-1 80-7,0 2 32 8,3-1-1184-8,-3 1-256 6,0-2-32-6,0-2-16 9,1 2-192-9,2-3-32 7,0 0-16-7,0-3 0 7,2 0-528-7,-1 0-96 11,-1 1-32-11,2-4 0 6,-1 0-448-6,2 0-80 7,-2-2-32-7,4 0 0 10,-4-3-272-10,2-1-48 6,0 5-16-5,0-3 0 6,2-4-144-6,0 1-128 4,0-2 192-4,2-3-192 9,-2 2 144-10,-1 0-144 4,-5 0 0-4,3 1 144 6,0-3-144-5,2 0 0 5,1-2 0-6,-1 0 128 8,1-2-128-8,-6 6 192 8,4 1-192-8,0 3 192 7,-4 2-192-5,-1 1 160 4,4 2-160-6,-4 1 160 8,-1 3-160-8,3 0 128 7,5 3-128-7,-4 0 128 9,2 3-128-9,-5-1 0 5,2 2 0-5,0 0 0 9,-1 1 0-9,1 1 0 8,-3 0 0-8,0 3 0 7,-3 3 0-6,3 3-144 5,3-1 144-6,4 1 0 8,1 3 0-6,-1 1-128 3,-4 2 128-4,1 2 0 6,4 0 0-7,-1 3 0 7,5-1 0-7,-1 1 0 8,0 1 0-8,-3 0 0 7,-1-2 0-7,1 0 0 8,3-2 0-8,0-3 0 6,4 0 0-6,-3-1 0 9,-5-3-144-9,2 1 144 7,1-2 0-7,2-2-144 22,0-3-1376-21,-5 1-272 0,-4-4-48-1,2-1-9344 7,2 0-1872-7</inkml:trace>
    </iact:actionData>
  </iact:action>
  <iact:action type="add" startTime="95427">
    <iact:property name="dataType"/>
    <iact:actionData xml:id="d47">
      <inkml:trace xmlns:inkml="http://www.w3.org/2003/InkML" xml:id="stk43" contextRef="#ctx0" brushRef="#br0">24941 7688 11055 0,'-2'0'976'0,"2"-2"-784"5,-4 2-192-5,2 0 0 9,4 0 3888-9,-2 2 720 5,0-2 160-5,4 0 32 11,-4 0-2432-11,2 0-464 5,1 0-112-5,0 1 0 9,-2-1-640-9,5 0-128 6,2 0-32-6,0 0 0 9,6-1-464-9,-2 1-80 7,2 0-32-7,1-2 0 6,-3 2-288-6,3 0-128 9,0-1 0-9,-3-1 128 19,2 2-1424-18,-2-1-304-1,6-1-48 0,-3 1-14448 7</inkml:trace>
    </iact:actionData>
  </iact:action>
  <iact:action type="add" startTime="95816">
    <iact:property name="dataType"/>
    <iact:actionData xml:id="d48">
      <inkml:trace xmlns:inkml="http://www.w3.org/2003/InkML" xml:id="stk44" contextRef="#ctx0" brushRef="#br0">25589 7740 10127 0,'3'-2'896'1,"-5"-1"-704"4,1 2-192-5,1-1 0 8,0 1 2944-8,-3-1 544 6,0 2 112-6,-2-1 32 10,-2-1-1184-10,-2 1-224 6,-6-1-48-6,0 2-16 10,2 2-656-10,-3-1-128 7,-1 4-32-7,-1-1 0 7,-1 2-624-7,1 0-128 6,7-2-16-6,-3 2-16 9,1 2-240-9,-2-1-32 6,3 4-16-5,5-6 0 7,1 1-144-8,4-1-128 8,4 1 192-8,2-2-192 6,5-1 0-6,3 0 0 9,-3-1 0-9,1-1 0 6,5 1 0-6,1-2 0 9,7 0 0-9,-1 0 0 7,0 0 0-7,0 1 0 7,1 1 0-7,-1 1 0 8,-6-1 0-8,-2 3 0 6,-10-2 0-6,3 0 0 7,1 3 0-7,-1-2 0 8,-2 2 0-8,-1 2 0 8,1-1 128-8,-5 2-128 7,-9 0 0-7,1-2 0 9,1 2 128-9,-4 1-128 7,0 2 144-7,-1-1-144 8,-3-2 176-8,3 1-176 7,-6-1 192-7,3-2-192 7,4-1 128-7,3-1-128 7,-2-1 0-7,2-1 0 8,2-1 0-8,3-1 0 7,-1 1 0-7,1-2 0 22,3-2-304-22,2-2-160 0,1 2-48 0,1-2 0 17,2-2-2800-17,-3-3-560 0</inkml:trace>
    </iact:actionData>
  </iact:action>
  <iact:action type="add" startTime="96190">
    <iact:property name="dataType"/>
    <iact:actionData xml:id="d49">
      <inkml:trace xmlns:inkml="http://www.w3.org/2003/InkML" xml:id="stk45" contextRef="#ctx0" brushRef="#br0">25768 7737 12895 0,'-8'-5'576'1,"7"2"112"10,1 3-560-11,0-1-128 0,1 1 0 0,-1 0 0 3,-1-2 2960-3,1 2 560 6,1 0 128-6,-1 0 0 9,-1 2-1712-9,0-1-336 7,1 4-80-7,-3 1-16 9,-2-1-608-9,-2 4-112 9,2 2-16-9,-5 1-16 7,-2-1-368-7,5 3-64 6,-1-1 0-6,-2-1-16 6,-2 1-112-6,2 1-32 9,4-4 0-9,-2 0 0 7,2-2-160-7,2 1 128 9,-2-2-128-9,6 1 128 9,6-1-128-9,-2-3 0 7,2 1 0-7,-4-2 128 7,-4 0-128-7,4-2 0 8,5-1 0-8,4-1 0 7,-4-2 128-7,0 0-128 6,-1 0 128-6,0-2-128 6,-3 3 128-6,2-4-128 10,2 1 0-10,-3-1 128 6,7 2-128-6,-4-4 0 7,1 1 0-7,1 0 0 9,1 1 0-8,-1 0 0 7,1 0 0-8,1 0 0 6,-3 1 0-6,3 1 0 7,-4 1 0-6,-2 0 0 6,-2 1 0-7,-2 1 0 6,2 1 0-6,0 1 0 8,-1-1-128-8,-1 2 128 7,1-1 0-7,0 1 0 9,0 1 0-9,1 1 0 6,0 1-144-6,-3-1 144 9,1 2 0-9,-1 2 0 6,-1-1 0-6,1 0 0 10,0 2 0-10,-3 0-128 7,-2 2 128-7,3 2 0 7,0 2 0-7,-1 1 0 7,0 0-128-7,-1 1 128 8,-2-1 0-8,-3-1 0 6,-2 0 0-5,3 1 0 9,0 0 0-10,1 1 0 4,4 0 0-3,1-2 0 8,4-1 0-9,-2-1 0 5,-2-1 0-5,2 0 0 8,0 0 0-8,5-4 0 8,2 3 0-8,2-4 0 9,1 1 0-9,-2-2 0 6,-4-1 0-6,4 0 0 8,2-2 0-8,2-2 0 7,3-1 0-7,3-1 0 8,1-1 0-8,0-2 0 6,0-2 0-6,-1 0 0 8,-3 2 0-7,1-2 0 6,2 0-128-7,-2-3 128 8,-1 0 0-8,-1 0-128 7,-3 0 128-7,-3 0 0 7,-4 0 0-7,1 0 0 8,1-1 0-8,-6 0 0 8,-3 1 0-8,-2-2 144 8,-2 0-16-8,-4 0 0 7,3 1 320-7,-1 1 64 7,0 0 16-7,1 2 0 7,-4-1-32-7,1 2-16 7,0-1 0-6,-1 2 0 6,-1 2-224-7,0 0-64 8,4 3 0-8,0 0 0 8,1 0-192-8,4 2 0 7,1-1 0-7,-1 1-160 21,4-1-2528-19,0-1-496-2</inkml:trace>
    </iact:actionData>
  </iact:action>
  <iact:action type="add" startTime="96807">
    <iact:property name="dataType"/>
    <iact:actionData xml:id="d50">
      <inkml:trace xmlns:inkml="http://www.w3.org/2003/InkML" xml:id="stk46" contextRef="#ctx0" brushRef="#br0">26140 8060 23951 0,'-3'0'2128'0,"1"0"-1696"6,1 0-432-6,2 0 0 8,1 0 3200-8,-4 0 544 7,0 1 112-7,-6 1-13296 16,-4 2-2656-15</inkml:trace>
    </iact:actionData>
  </iact:action>
  <iact:action type="add" startTime="99042">
    <iact:property name="dataType"/>
    <iact:actionData xml:id="d51">
      <inkml:trace xmlns:inkml="http://www.w3.org/2003/InkML" xml:id="stk47" contextRef="#ctx0" brushRef="#br0">26411 7699 4607 0,'-1'0'192'1,"-1"2"64"-1,2-1-256 0,-1-1 0 7,1 2 0-7,0-2 0 8,0 1 4608-8,0-1 864 7,0 0 176-7,0 0 48 7,0 2-3120-7,1-2-608 9,2 0-128-9,3 0-32 8,0 0-464-8,4-2-80 8,1 1-32-8,2-1 0 7,2-1-592-7,3 0-112 5,5 1-16-4,3-1-16 20,0-2-1008-20,4-1-192-1,3 2-32 1</inkml:trace>
    </iact:actionData>
  </iact:action>
  <iact:action type="add" startTime="99780">
    <iact:property name="dataType"/>
    <iact:actionData xml:id="d52">
      <inkml:trace xmlns:inkml="http://www.w3.org/2003/InkML" xml:id="stk48" contextRef="#ctx0" brushRef="#br0">26985 7955 13407 0,'0'4'592'1,"-3"-3"128"-1,1 2-576 8,2-1-144-8,0-1 0 0,0-1 0 4,0 2 1760-3,0-1 320 6,-3 2 64-7,3 0 16 9,-4-1-432-9,4 1-64 7,-3-2-32-7,0-1 0 7,2 0 96-6,1-1 32 7,1-1 0-8,2-1 0 6,-3-1-448-6,0-1-96 7,0 1 0-7,3-3-16 7,-2-1-432-7,2-1-96 9,0 0-16-9,2-3 0 7,-4 2-272-7,5-3-48 7,-4-1-16-7,4 1 0 9,1-2-128-9,-4-3-48 7,3 1 0-7,0-4 0 8,1-1 16-8,-2-1 0 6,2 1 0-6,-2-2 0 8,-1 4-160-8,-1-6 192 8,3 1-192-8,-2 1 192 7,1 5-64-7,-1-2 0 7,2 4 0-7,-1-3 0 8,-1 4-128-8,2 1 160 8,-2-1-160-8,4 3 160 7,-1 2-160-7,1 1 0 8,-1 4 0-8,0 1 0 7,-4 2 0-7,3 1 0 8,0 2 0-8,-1-2 0 7,-2 4-144-7,3 0 144 8,0 4 0-8,-2 2 0 6,0 2 0-6,2 2-128 7,-1 3 128-6,-1 3 0 7,2-1 0-8,2 6 0 8,1-1-128-7,1 3 128 5,-1 3 0-6,1 1 0 8,5-1 0-8,-5 0 0 6,2 0 0-6,0-1 0 8,1-2 0-8,-1-3 0 8,-4-1 0-8,4-3 0 7,-2 0 0-7,2-5 0 8,-3 0 0-8,1-2-240 6,-3-2 80-6,-2-4 16 22,1 0-1568-22,-5-2-304 0,-1-2-64 0,-1-2-9248 9,2-2-1856-9</inkml:trace>
    </iact:actionData>
  </iact:action>
  <iact:action type="add" startTime="100215">
    <iact:property name="dataType"/>
    <iact:actionData xml:id="d53">
      <inkml:trace xmlns:inkml="http://www.w3.org/2003/InkML" xml:id="stk49" contextRef="#ctx0" brushRef="#br0">27044 7796 911 0,'-3'-2'0'1,"-1"-1"0"4,4 2 0-5,-3-1 0 8,3 1 6400-8,0-2 1184 7,0 3 240-7,0-1 48 9,3-2-4896-9,-3-3-992 6,7 0-192-6,-1-2-32 9,4 2-480-9,4 0-112 7,2 0-16-7,2 1 0 8,1 0-512-8,0 1-128 8,4-1 0-8,-6 2-16 7,3 0-496-7,-6 0 128 7,6 2-128-7,-4-1 0 19,2 2-1024-19,0-1-240 0,-4 1-48 0,3 1-16 18,-2 1-1936-16,-1-1-384-1</inkml:trace>
    </iact:actionData>
  </iact:action>
  <iact:action type="add" startTime="100454">
    <iact:property name="dataType"/>
    <iact:actionData xml:id="d54">
      <inkml:trace xmlns:inkml="http://www.w3.org/2003/InkML" xml:id="stk50" contextRef="#ctx0" brushRef="#br0">27649 7732 1839 0,'0'-1'160'1,"0"-1"-160"5,0 2 0-6,0 0 0 8,0 0 3808-8,0 0 736 7,-3 0 128-7,1-1 48 9,1 1-2384-9,-1 1-480 8,-2 2-80-8,1 2-32 8,-1 0-592-7,-2 3-128 4,1 1-32-5,1 3 0 7,-2 1-176-7,0 2-48 7,0 1 0-5,2 2 0 4,1 1-48-5,0 0-16 5,1-1 0-6,-1 2 0 9,6-3-256-9,0 1-48 9,2-2-16-9,2-1 0 6,2-1-48-6,4-3-16 8,-4 0 0-8,6-2 0 7,3-2-48-7,-2-1-16 9,6-1 0-9,-4-4 0 6,-3-1 128-6,0-1 32 7,1-2 0-6,6-3 0 6,0-3-32-7,1 0-16 7,-4 0 0-7,0-3 0 7,6 0-176-7,-5 0-16 7,-4 1-16-7,0-1 0 9,1-2 48-9,-6 2 16 7,-3-1 0-7,-5 0 0 7,-8-1 128-7,-2 3 32 7,7-1 0-6,-7 1 0 7,-7 2-128-8,-1-1 0 7,2 1-16-7,-5 2 0 8,-1 1-240-8,1 0 176 6,-1 3-176-6,0 0 160 8,-4 1-160-7,0 1 0 5,0 1 0-6,1 0 0 9,1 1-384-8,5 2-16 4,1-1 0-4,1 1 0 20,3 0-1680-21,2 0-336 0,3 1-64 0,2-1-8656 9,-1 2-1728-8</inkml:trace>
    </iact:actionData>
  </iact:action>
  <iact:action type="add" startTime="100905">
    <iact:property name="dataType"/>
    <iact:actionData xml:id="d55">
      <inkml:trace xmlns:inkml="http://www.w3.org/2003/InkML" xml:id="stk51" contextRef="#ctx0" brushRef="#br0">27807 7916 21183 0,'3'-2'1888'1,"-3"1"-1504"5,0 1-384-6,0 0 0 9,0 0 3392-9,0-1 592 5,2 1 128-5,-2-2 32 10,1 1-2160-10,4-2-448 5,-1 3-64-4,1-2-32 7,1 4-1056-8,-6-1-192 8,0 2-64-8,-3 3-18608 11</inkml:trace>
    </iact:actionData>
  </iact:action>
  <iact:action type="add" startTime="104104">
    <iact:property name="dataType"/>
    <iact:actionData xml:id="d56">
      <inkml:trace xmlns:inkml="http://www.w3.org/2003/InkML" xml:id="stk52" contextRef="#ctx0" brushRef="#br0">28509 7480 9215 0,'0'-1'816'1,"-3"-2"-656"0,1 1-160-1,-1 1 0 0,3-1 2576 0,-3 1 496 3,2 1 80-2,1-2 32 6,0 4-1168-7,0 1-224 7,0 1-64-7,0 5 0 9,0 4-352-9,4 7-80 6,-1 3-16-6,2 4 0 9,-3 3-672-9,3-1-144 8,2 1-16-8,-5-5-16 8,4-1-304-8,-3-2-128 5,9-3 128-5,-5-1-128 11,-3-1 0-11,1-3 0 4,1-3 0-4,-2-2-176 21,-1-2-2288-21,-3-3-464 0</inkml:trace>
    </iact:actionData>
  </iact:action>
  <iact:action type="add" startTime="104326">
    <iact:property name="dataType"/>
    <iact:actionData xml:id="d57">
      <inkml:trace xmlns:inkml="http://www.w3.org/2003/InkML" xml:id="stk53" contextRef="#ctx0" brushRef="#br0">28381 7683 28623 0,'-4'-1'1264'0,"-1"-1"272"2,2 2-1232-2,-1 0-304 7,4 0 0-7,0 2 0 7,-2-2 1392-7,1 1 208 8,1 1 64-8,-3 1 0 8,1 0-640-8,2-2-112 7,2 2-16-7,1 0-16 8,4-2-448-8,5 1-96 8,3-2-16-8,0-2 0 8,7 2-320-8,-3-3 0 7,6 2 0-7,2-3 128 20,1-1-2256-19,5-1-448 1,-2 3-96-2</inkml:trace>
    </iact:actionData>
  </iact:action>
  <iact:action type="add" startTime="104931">
    <iact:property name="dataType"/>
    <iact:actionData xml:id="d58">
      <inkml:trace xmlns:inkml="http://www.w3.org/2003/InkML" xml:id="stk54" contextRef="#ctx0" brushRef="#br0">28907 7917 2751 0,'-1'0'256'0,"1"0"-256"5,0 0 0-5,0 2 0 7,0-4 3264-7,0 2 624 7,0 0 112-6,0-1 32 6,0 1-1600-6,-3-2-304 6,3 1-64-7,0 0-16 8,0-2-384-8,-2 0-96 6,4 0-16-6,-2-2 0 9,3 2-256-9,-2-3-48 7,2 2-16-7,0-2 0 7,-1 1-304-7,1-2-64 8,0 1-16-8,1 0 0 8,3-1-352-8,1-4-80 6,-1 1-16-6,2-2 0 9,4-1-208-9,-4-2-64 6,5-1 0-6,-2-2 0 9,2 2 48-9,1-1 0 6,-7-1 0-5,1 1 0 8,1-1 64-9,-1 0 16 5,0 0 0-5,-2-1 0 8,2 3 0-8,-2-1 16 7,-2 1 0-7,-1 3 0 8,-1 2-32-8,-3-1-16 8,3 2 0-8,-3-2 0 8,0 3-32-8,2-1 0 6,-1 1 0-6,4 0 0 9,-1 2-192-9,2 2 176 6,-2 1-176-6,-2 2 160 8,-1-1-160-8,-1 2 0 7,-3 1 0-7,0 0 0 7,3 1 0-7,-1 1 0 8,1 1 0-8,0 0 0 8,-1 1 0-8,2 4 0 8,3-1 0-8,-4 3 0 7,0 4 0-7,3-1 0 7,6-1 0-7,-1 3 0 9,-4 1-128-8,2 3 128 4,0 1 0-5,-3 0 0 8,0 1 0-8,0 1 0 8,9 1 0-8,-5-1 0 9,1 0 0-9,-4-1 0 6,3 0 0-6,4-1 0 7,5-3 0-7,-4-2 0 8,-9-4 0-8,7 0 0 8,2-1 0-8,-3-2 0 7,-3-1 0-7,-2-1 0 22,1-2-1392-21,1 1-144-1,-3-2-48 0,1 0 0 12,-2-2-2096-12,-4-1-416 0</inkml:trace>
    </iact:actionData>
  </iact:action>
  <iact:action type="add" startTime="105455">
    <iact:property name="dataType"/>
    <iact:actionData xml:id="d59">
      <inkml:trace xmlns:inkml="http://www.w3.org/2003/InkML" xml:id="stk55" contextRef="#ctx0" brushRef="#br0">28901 7696 24063 0,'-3'-1'1072'2,"3"1"208"-2,0 0-1024 0,0 0-256 4,2-1 0-4,-2 1 0 7,1 0 1392-7,1 0 208 8,2 0 64-8,2 0 0 8,3 0-16-8,4-2 0 6,2 4 0-6,4-2 0 10,1 0-560-10,2 0-96 6,0 0-32-6,2 0 0 8,1 0-608-8,2 0-128 7,-1 0-32-7,-3 0 0 20,-4 1-1632-19,0-1-336-1,3 0-64 1</inkml:trace>
    </iact:actionData>
  </iact:action>
  <iact:action type="add" startTime="105936">
    <iact:property name="dataType"/>
    <iact:actionData xml:id="d60">
      <inkml:trace xmlns:inkml="http://www.w3.org/2003/InkML" xml:id="stk56" contextRef="#ctx0" brushRef="#br0">29545 7826 1839 0,'3'-2'160'0,"-3"1"-160"5,0-1 0-5,0 1 0 8,0 1 3696-8,0 0 704 7,0-2 144-7,0 2 16 8,0-1-2064-8,0 1-400 6,-5 0-96-6,2 1-16 9,0 1-560-9,-1 1-112 7,-1 1-32-7,2 0 0 8,0 4-400-8,2-1-96 6,-5 4-16-6,1-2 0 9,3 1-112-9,-3-1-16 6,1 0-16-6,-2-2 0 9,4 1-112-9,-2-1-32 6,1 0 0-6,0 1 0 9,1-2-128-9,1 0-32 8,-1 0 0-8,2-3 0 7,0 0-144-7,2-1-48 7,-2 0 0-7,1-1 0 8,1 1-128-8,1-4 128 7,-2 1-128-7,5-2 128 7,-3 0-128 1,2-1 160-8,2-1-160 0,0-1 160 9,1 0-160-9,-4-1 128 6,4-2-128-6,-1 2 128 9,2-2-128-9,1 0 0 7,1 0 0-7,-4 0 0 9,1 0 0-9,-1-1 0 8,-3 2 128-8,1-1-128 8,2 2 0-8,-2 0 0 5,-4 1 0-3,1 0 0 4,2 0 0-6,2 0 0 6,-4 1 0-6,4-1 0 10,1 3 0-9,-3 1 0 4,-2-1 0-5,1 3 0 9,0-2 0-9,-3 2 0 5,0 0 0-5,0 0 0 9,-6 2 0-9,4-2 0 7,5 3 176-7,-3-2-176 7,-3 2 144-7,3 0-144 8,0 0 128-8,0 1-128 8,2 1 0-8,-4-1 128 7,2 2-128-7,0-1 0 8,3-1 128-7,-1 1-128 4,-2 0 128-5,0 0-128 8,3 1 0-8,0 0 128 7,4 0-128-7,-1 0 0 9,1 1 0-9,-1-1 0 6,2 1 0-5,-4-1 0 6,-4 0 0-7,3 0 0 7,3 2 0-7,0-2 0 9,-4 2 0-9,-1 0 0 7,4-1 128-7,-3-1-128 7,10 2 0-7,-9-2 0 7,-1-2 0-7,1-1 128 9,1 1-128-9,1-1 0 6,-2 2 0-6,-6-4 0 9,1 1 0-9,-4-1 0 7,5 1 128-6,1-2-128 6,-5 0 0-7,2 0 0 6,-1 1 144-6,-2-1-144 8,2-1 144-8,-2-2-144 7,0 3 192-7,0-2-192 10,-2 1 144-10,-1-1-144 6,-5 2 0-6,-1 2 144 7,0-1-144-7,0 2 128 7,0 0-128-7,0 0 128 8,4 3-128-7,-1-1 0 6,0 2 144-7,2 0-144 7,-2 2 0-7,1-1 0 8,4 1-192-8,-1-1-18208 12</inkml:trace>
    </iact:actionData>
  </iact:action>
  <iact:action type="add" startTime="109569">
    <iact:property name="dataType"/>
    <iact:actionData xml:id="d61">
      <inkml:trace xmlns:inkml="http://www.w3.org/2003/InkML" xml:id="stk57" contextRef="#ctx0" brushRef="#br0">24237 8981 14159 0,'0'0'624'0,"1"0"144"0,-1 0-624 0,0 0-144 5,0 1 0-5,0-1 0 7,0 0 1888-7,3 0 352 8,-3 0 64-8,3 0 0 8,3 2-800-8,0-4-160 7,3 2-48-7,1 0 0 8,-1 0-272-7,5 0-64 6,5 0-16-6,-4 0 0 6,-1 0-464-7,1-1-96 7,2 1 0-7,-3 0-16 7,-3 0-240-6,-2 1-128 6,0 1 160-7,-1-1-160 22,-5 1-1264-21,2 1-336-1,-8 0-80 0,1-1-10928 4</inkml:trace>
    </iact:actionData>
  </iact:action>
  <iact:action type="add" startTime="109749">
    <iact:property name="dataType"/>
    <iact:actionData xml:id="d62">
      <inkml:trace xmlns:inkml="http://www.w3.org/2003/InkML" xml:id="stk58" contextRef="#ctx0" brushRef="#br0">24312 9062 11055 0,'2'-1'976'1,"-2"1"-784"4,0-2-192-5,0 2 0 8,-2 0 2464-8,2 0 448 7,0-1 96-7,2-1 0 7,4 1-912-5,-5-1-192 4,5 1-48-6,-6-1 0 8,2 1-352-8,1-1-80 6,4 1-16-6,0 1 0 8,-5-2-688-8,4 4-144 7,3-1-16-7,1-1-16 8,1 2-416-8,0 1-128 8,-3 0 0-8,1 0 0 22,8 1-2016-21,1-1-512 1</inkml:trace>
    </iact:actionData>
  </iact:action>
  <iact:action type="add" startTime="114309">
    <iact:property name="dataType"/>
    <iact:actionData xml:id="d63">
      <inkml:trace xmlns:inkml="http://www.w3.org/2003/InkML" xml:id="stk59" contextRef="#ctx0" brushRef="#br0">24738 8970 3679 0,'-2'-1'160'1,"2"-1"32"1,-3 2-192-2,3-1 0 6,0 1 0-6,-3-2 0 8,3 2 3264-8,-1-1 624 8,1-1 112-8,-3 1 32 7,3-2-1744-7,0 1-352 10,0-1-64-10,3 1-16 4,1-1-704-3,1 0-160 7,2-2-32-8,4 2 0 8,-1-1-384-1,3 1-96-7,2 0-16 0,0 0 0 9,-5 1-80-9,5-1-32 6,4 2 0-6,1-1 0 9,0 1-160-9,0 1-16 7,-8 0-16-7,-2 1 0 10,3 2-160-10,-2 0 128 5,-4 2-128-5,-4 1 128 6,-6 0-128-6,3 0 0 9,0 2 144-9,-4 1-144 5,-4-1 320-5,1 1 0 9,-7 3 0-9,3-1 0 9,-1 1-48-8,0-1-16 4,-3 1 0-5,0-2 0 9,3-1-256-9,2 1 128 6,-2-2-128-6,2 2 0 9,2-1 128-9,4 0-128 6,-1-2 0-5,5-1 0 6,2 2 128-7,1-3-128 7,-3 1 0-6,3-3 0 5,1 2 0-6,4-2 0 8,-1 0 0-8,1 0 0 7,-1-2 160-7,2 1-160 7,1-2 128-7,5 0-128 9,4-2 0-9,1 1 0 7,0-2 0-7,0 0 0 21,-6 0-448-20,3-2-112-1,2-1-16 0,2 1-16 12,-6-3-368-11,-1 2-64-1,3-1 0 0,-7-2-16 14,-3 3-272-13,-2 0-48-1,-1-1-16 0,1 1 0 15,-2-2 112-15,0 2 32 0,-8 0 0 1,2 2 0 2,3 1 720-3,-4-2 128 5,1 1 48-5,3 1 0 8,3 2 336-8,1-1 0 7,-2 2 0-6,-4-1 0 7,-4 2 128-8,0-1 80 7,1 2 32-7,3-1 0 7,2 2 208-7,-3 1 32 7,-1 1 16-7,1 1 0 8,3 0 48-8,0 0 16 7,-3 3 0-7,6-2 0 8,4 2 48-8,-2 1 16 8,0 1 0-7,0 1 0 6,-2-2-32-6,1 0 0 5,1 1 0-6,1-2 0 8,0 0-80-8,4-2-32 7,0 0 0-7,-2-2 0 8,-2 1-112-8,1-3-32 6,8-2 0-5,0 1 0 7,0-2-64-8,-1-3-16 7,1-2 0-7,0-1 0 9,0-1 96-9,-3-1 16 6,-2 1 0-5,-2-2 0 6,2-1 96-6,-4-1 32 6,0 1 0-6,-6 0 0 6,1-2 64-7,-5 1 16 6,-1 1 0-6,-2 0 0 7,0-1-176-7,-5 1-16 8,3 1-16-8,-3 2 0 8,0 1-192-8,0 0-48 7,-6 1 0-7,2 2 0 8,1 2-128-8,0 1 0 7,2-2 0-6,4 2 0 6,-1 2-160-6,-2-1-112 5,3 2-32-6,0 0 0 21,0 2-1712-20,2-1-352-1,7 1-64 0,-3-2-11680 5</inkml:trace>
    </iact:actionData>
  </iact:action>
  <iact:action type="add" startTime="115032">
    <iact:property name="dataType"/>
    <iact:actionData xml:id="d64">
      <inkml:trace xmlns:inkml="http://www.w3.org/2003/InkML" xml:id="stk60" contextRef="#ctx0" brushRef="#br0">25468 9153 21183 0,'12'-3'944'1,"-9"1"192"-1,0 1-912 0,2-2-224 6,-4 1 0-6,2 1 0 8,0-1 3360-8,-3 1 624 7,2-4 128-7,1 1 32 8,0 0-2896-8,1 1-576 7,-3 0-112-7,5 1-11568 17,2 2-2320-16</inkml:trace>
    </iact:actionData>
  </iact:action>
  <iact:action type="add" startTime="115510">
    <iact:property name="dataType"/>
    <iact:actionData xml:id="d65">
      <inkml:trace xmlns:inkml="http://www.w3.org/2003/InkML" xml:id="stk61" contextRef="#ctx0" brushRef="#br0">25758 9019 10127 0,'-8'-1'448'2,"4"1"96"-2,1 1-544 0,3-2 0 7,-5 1 0-7,2-2 0 8,3 2 3648-8,-3 0 640 8,2-1 112-8,1 1 16 8,7-2-2368-8,1 1-464 9,4-2-112-9,-4 0 0 6,3 0-640-5,4 0-112 5,1 1-16-6,2-1-16 7,1 2-352-7,-1 0-64 9,0-1-16-9,-4 2 0 6,0 0-128-6,-1 2-128 7,-1-1 192-7,0 2-192 10,-5 0 128-10,1 1-128 8,-4 2 0-8,-4 0 0 5,-4 2 128-4,-1 2-128 6,-5 0 0-7,-1 4 0 9,0-1 192-9,-6 3-192 6,2 1 192-6,-5 1-192 10,0 1 144-10,4-3-144 6,6 0 0-5,-2-2 144 4,0-2-144-5,6-3 0 7,2-1 0-7,4 0 0 8,3-1 0-8,1-2 0 8,3-1 0-8,1-1 0 8,4 0 128-8,3-1-128 6,2-2 192-6,3-3-64 9,2 0 96-9,0-2 16 7,2-1 0-7,-2 0 0 8,-3 0-240-8,1 0 144 7,-3 1-144-6,0 0 128 6,-3-1-368-7,0 0-80 7,-2-1 0-7,-5 1-16 23,0 1-1504-22,1 0-288 0,-5 0-64-1,1 1-7184 6,-10-2-1440-6</inkml:trace>
    </iact:actionData>
  </iact:action>
  <iact:action type="add" startTime="115859">
    <iact:property name="dataType"/>
    <iact:actionData xml:id="d66">
      <inkml:trace xmlns:inkml="http://www.w3.org/2003/InkML" xml:id="stk62" contextRef="#ctx0" brushRef="#br0">26098 9076 2751 0,'0'0'256'1,"0"1"-256"4,0 1 0-5,0-1 0 6,0 1 3184-6,-3 0 592 9,3 3 112-9,0 2 16 8,0 4-2048-8,0 1-432 9,0 1-80-9,0 0 0 7,3-2-256-7,2-1-64 8,-1 2 0-8,7 0 0 7,-4 0-208-7,2-2-48 8,1 0-16-8,1 1 0 7,1 1-48-7,-2-5-16 7,3-1 0-7,5-2 0 7,1-1 0-7,1-3 0 8,0-3 0-7,-3-1 0 7,0-2-32-8,3-1 0 6,2-2 0-6,-3-2 0 10,1 1-64-7,-3-2-16 0,-5 0 0-3,-1 0 0 6,-8 1 0-6,1 0-16 7,-4-2 0-7,1-1 0 8,-2 3 16-8,-3-1 0 6,-5 1 0-6,-3 1 0 9,-5 0-208-9,0-1-48 7,-1 5 0-7,-3 0 0 8,-6 2-144-8,2 1-48 7,0 0 0-7,1 3 0 7,2 0-128-4,3 1 0 2,-2 1 0-5,5 1 0 24,4 1-1296-24,0 1-240 1,6 1-64-1,-1 1-15936 2</inkml:trace>
    </iact:actionData>
  </iact:action>
  <iact:action type="add" startTime="116398">
    <iact:property name="dataType"/>
    <iact:actionData xml:id="d67">
      <inkml:trace xmlns:inkml="http://www.w3.org/2003/InkML" xml:id="stk63" contextRef="#ctx0" brushRef="#br0">26860 9123 27647 0,'-3'-6'1216'1,"0"3"256"-1,-1 2-1168 0,1-1-304 6,1 1 0-6,2-1 0 8,-5 2 3136-8,-1 0 576 6,-5 0 128-5,-7 5 0 6,-1-2-2848-7,0 1-576 8,4 2-112-8,3-2-12768 16,6-1-2544-12</inkml:trace>
    </iact:actionData>
  </iact:action>
  <iact:action type="add" startTime="117388">
    <iact:property name="dataType"/>
    <iact:actionData xml:id="d68">
      <inkml:trace xmlns:inkml="http://www.w3.org/2003/InkML" xml:id="stk64" contextRef="#ctx0" brushRef="#br0">26733 9156 911 0,'0'0'0'2,"0"-2"0"-2,-3 1 0 0,-2-1 0 7,5 1 0-7,0 1 0 7,-4 0 3392-7,2 0 608 8,2 0 112-8,-1-2 32 8,1 1-2240-7,0-1-448 5,-4 1-96-6,4-1-16 10,1 1-112-10,-1-1-16 5,-3 1-16-5,3 1 0 8,2-2-80-8,-1 2-16 9,2-1 0-9,-3 1 0 6,0-2-96-6,0 2-32 6,0 0 0-5,0 0 0 8,-3 0-224-9,2 2-48 5,-1-2-16-5,2 0 0 9,6 1-144-8,-5-1-32 5,2 2 0-6,0-2 0 7,2 1 64-7,2 1 0 7,1-1 0-7,4 1 0 8,5 1-112-8,6-2-16 8,0 2 0-8,2 0 0 11,-2 0-96-11,-3-1-32 5,1-1 0-4,0 1 0 4,1-2-112-5,-1 0-16 7,-2 1-16-7,-4-1 0 8,0 2-176-8,0-1 128 7,-2 1-128-6,2-1 128 6,-2 0-128-7,2 1 0 7,-8 1-192-7,-1 0 192 22,-3 1-2896-22,-6 1-464 0</inkml:trace>
    </iact:actionData>
  </iact:action>
  <iact:action type="add" startTime="122119">
    <iact:property name="dataType"/>
    <iact:actionData xml:id="d69">
      <inkml:trace xmlns:inkml="http://www.w3.org/2003/InkML" xml:id="stk65" contextRef="#ctx0" brushRef="#br0">27459 9000 4607 0,'0'-2'192'0,"0"1"64"1,-1-2-256-1,-2 0 0 5,-2 0 0-5,5 0 0 7,0 2 3072-7,0-1 560 8,0 2 112-8,0-1 32 9,-3 1-1552-9,2 0-304 6,-2 3-64-6,-2 3-16 10,2 2-304-10,3 4-64 5,3 3-16-5,-6 1 0 8,0 2-240-8,2 3-32 7,-4 1-16-6,5 2 0 7,-1 0-544-8,2-2-112 6,1-3-32-6,1-1 0 9,1 0-304-9,1 0-176 6,-2-2 192-6,4-3-192 8,-2-4 0-8,5-1 0 9,0-1 0-9,2-4-144 19,-4-2-1888-19,-4-1-368 0,-1-1-80 0</inkml:trace>
    </iact:actionData>
  </iact:action>
  <iact:action type="add" startTime="122361">
    <iact:property name="dataType"/>
    <iact:actionData xml:id="d70">
      <inkml:trace xmlns:inkml="http://www.w3.org/2003/InkML" xml:id="stk66" contextRef="#ctx0" brushRef="#br0">27627 9007 6447 0,'0'-1'576'1,"-3"-1"-576"3,1 2 0-4,2 0 0 7,0 2 3456-7,-3-2 576 9,3 1 112-9,0 4 16 7,-4 1-2400-7,1 3-480 7,-2 4-112-7,1 0-16 7,1 5 112-7,-4 1 16 9,4 1 0-9,1-1 0 7,1 0-320-7,1-1-64 6,0 1-16-6,1-1 0 8,4 0-432-8,-3-2-96 8,6 1-16-8,1-4 0 8,1 0-112-8,-2-4-32 9,0-1 0-9,3-4 0 6,4-1 80-6,-1-5 16 8,1 2 0-8,0-3 0 7,1 1 32-7,2-4 16 7,-1-3 0-3,-3-2 0 1,0 2-16-5,-2-2-16 5,-1-3 0-5,0-1 0 8,-5 5 144-8,0-2 16 8,1-1 16-8,-4-5 0 8,3 0-48-6,-3-1-16 3,-8 1 0-5,1 0 0 8,1 2-112-8,-1 0-32 8,-4-1 0-8,-2 4 0 7,-2 0-96-7,-3 2-32 8,0 1 0-8,0 3 0 8,-2 1-144-8,0 1 0 6,3 2 0-6,-4 2 0 7,1 1 0-7,3 0-224 8,-1 3 32-8,0-2 0 22,3 4-1488-22,5-1-304 0,1 0-48 0,1 1-9392 9,2 2-1888-9</inkml:trace>
    </iact:actionData>
  </iact:action>
  <iact:action type="add" startTime="123455">
    <iact:property name="dataType"/>
    <iact:actionData xml:id="d71">
      <inkml:trace xmlns:inkml="http://www.w3.org/2003/InkML" xml:id="stk67" contextRef="#ctx0" brushRef="#br0">27896 8767 13407 0,'2'0'592'0,"-1"-1"128"0,1 1-576 0,-2-2-144 6,-2 2 0-6,4 0 0 10,1-1 1568-10,-2-1 288 6,2-1 48-6,2 0 16 8,1 0-528-8,-2-1-112 8,5 2 0-7,1-2-16 6,2-1-368-7,-3 3-64 8,0-1 0-8,1 0-16 5,4 1-128-5,-4 1-32 9,-6 2 0-9,2-1 0 6,2 2-176-5,-1 1-32 6,-2 2-16-7,-8 1 0 6,-2 2-112-6,1 2-32 10,5-1 0-10,-5 3 0 6,-4-2 144-6,4 1 16 9,0-1 16-9,-4 2 0 6,-2 0-128-6,-1 0-16 8,4-2-16-8,0-1 0 8,1-3-64-7,3 0-16 5,-2 0 0-5,5-3 0 6,6 1 96-7,0-2 0 7,-4 1 16-7,-1-2 0 8,-2 1-80-8,7-2 0 6,1 0-16-6,5 0 0 8,-5-2-16-8,2 1 0 8,-2-1 0-8,1 1 0 7,2-1-224-6,-2 1 176 6,-1-1-176-7,5 2 160 9,6 0-160-9,1 2 0 6,-4-1 0-6,1 2 0 20,2 2-1920-20,0-1-432 1,-3 2-80-1</inkml:trace>
    </iact:actionData>
  </iact:action>
  <iact:action type="add" startTime="124026">
    <iact:property name="dataType"/>
    <iact:actionData xml:id="d72">
      <inkml:trace xmlns:inkml="http://www.w3.org/2003/InkML" xml:id="stk68" contextRef="#ctx0" brushRef="#br0">28365 9213 9215 0,'-3'-1'816'1,"0"0"-656"3,0-1-160-3,1 1 0 6,2 1 4384-7,0 0 848 8,0-2 160-8,0 2 48 8,0 0-2544-8,-3-1-496 8,6-2-96-8,-3 1-32 8,0-1-1312-8,5 3-256 7,-2 0-48-6,1 2-16 16,-1-1-1232-17,2 2-256 0,2 2-48 0</inkml:trace>
    </iact:actionData>
  </iact:action>
  <iact:action type="add" startTime="124611">
    <iact:property name="dataType"/>
    <iact:actionData xml:id="d73">
      <inkml:trace xmlns:inkml="http://www.w3.org/2003/InkML" xml:id="stk69" contextRef="#ctx0" brushRef="#br0">28614 9061 2751 0,'-9'0'128'1,"6"0"16"-1,0-2-144 0,1 2 0 5,2 0 0-5,0 0 0 8,0-1 3840-8,-1 1 752 8,1-2 144-8,1 2 16 7,1-1-2592-7,1 1-528 8,4-2-96-7,2 2-32 7,6 2-80-8,0-2-16 9,-2 1 0-9,3-1 0 5,7 2-368-5,-1-2-80 8,5 0 0-8,-2 0-16 6,2 0-512-6,1 0-112 9,1 0 0-9,1-2-16 6,-5 2-304-6,2-1 160 9,-3 1-160-9,1 0 128 7,-3-2-128-7,-3 2 0 8,-1-1 0-8,-2 1 0 22,2 0-368-22,-6 0-144 1,-5 0-48-1,2 0 0 12,0-2-1728-10,-3 2-336-2,-4 0-80 1,-5-1-9328 2</inkml:trace>
    </iact:actionData>
  </iact:action>
  <iact:action type="add" startTime="124910">
    <iact:property name="dataType"/>
    <iact:actionData xml:id="d74">
      <inkml:trace xmlns:inkml="http://www.w3.org/2003/InkML" xml:id="stk70" contextRef="#ctx0" brushRef="#br0">28824 9077 1839 0,'0'2'160'1,"-1"-1"-160"5,-1 1 0-5,1-2 0 7,1 1 3808-8,0 0 736 8,-3 4 128-8,-2-1 48 7,1 4-2512-6,-2 1-496 5,2 1-112-6,1 0 0 7,1-1-304-7,-1 0-48 10,2 2-16-10,-1-1 0 6,1 0-240-6,1 1-48 8,1 1-16-8,1-1 0 9,-1 1-352-9,2 2-64 7,-3-2 0-7,0-1-16 6,5 1-352-6,-2-1-144 9,-3-4 128-9,1-2-128 5,2-1 0-5,0 0-224 9,3 1 32-9,-3-4 0 19,3 1-2176-18,-2-4-416-1,-4 1-96 0</inkml:trace>
    </iact:actionData>
  </iact:action>
  <iact:action type="add" startTime="125181">
    <iact:property name="dataType"/>
    <iact:actionData xml:id="d75">
      <inkml:trace xmlns:inkml="http://www.w3.org/2003/InkML" xml:id="stk71" contextRef="#ctx0" brushRef="#br0">28886 9117 2751 0,'-1'-1'128'1,"0"-1"16"-1,1 1-144 0,0 1 0 7,0 0 0-6,-3-2 0 5,3 2 3792-6,-2 0 736 7,2-1 144-7,0 1 16 9,-1 0-2576-9,1 0-512 6,-2 0-96-6,2 0-32 8,0 1-192-8,0 1-64 8,0-1 0-8,0 2 0 7,2 3-192-7,1 0-32 8,0 1-16-7,-1 2 0 6,3-3-144-7,-4 3-16 6,5 1-16-6,-1 4 0 8,2-2-352-8,1 1-64 7,2-1 0-7,-1 0-16 8,-3 0-368-8,1-2 144 7,5 0-144-7,0-1-10960 15,-5-3-2272-13</inkml:trace>
    </iact:actionData>
  </iact:action>
  <iact:action type="add" startTime="126033">
    <iact:property name="dataType"/>
    <iact:actionData xml:id="d76">
      <inkml:trace xmlns:inkml="http://www.w3.org/2003/InkML" xml:id="stk72" contextRef="#ctx0" brushRef="#br0">29559 9215 25791 0,'0'0'2304'3,"0"-2"-1856"4,3 2-448-7,-3 0 0 8,2 0 2288-8,1 0 352 8,-3 2 80-8,3-1 16 8,-2 1-1360-8,2-1-272 9,0 1-48-9,-1 2-16 5,-4 1-784-5,-1 2-256 8,-1 2 128-8,-4 0-17680 12</inkml:trace>
    </iact:actionData>
  </iact:action>
  <iact:action type="add" startTime="128244">
    <iact:property name="dataType"/>
    <iact:actionData xml:id="d77">
      <inkml:trace xmlns:inkml="http://www.w3.org/2003/InkML" xml:id="stk73" contextRef="#ctx0" brushRef="#br0">29577 9151 7423 0,'0'-3'320'1,"0"0"80"-1,0 0-400 0,0 0 0 6,0 2 0-6,0-2 0 8,0 0 1312-8,0-3 176 7,-3-1 48-7,3-5 0 7,-3 0 112-7,2 0 16 8,1 2 16-8,-3-1 0 9,3 4-208-9,0 1-64 6,0 1 0-6,0 2 0 8,3 0 96-8,-2 2 16 8,2 0 0-8,-3 1 0 7,0 1-80-7,0-1-16 7,-3 1 0-6,2 1 0 6,1 1-624-7,0 1-128 8,4 1-32-7,-1 1 0 5,-3 1-208-6,0 2-48 8,5 1-16-8,-4 2 0 7,2-4-176-7,0 1-16 7,0 1-16-6,1 2 0 6,4-2-160-7,-4 1 160 10,1 1-160-10,-4-1 160 7,-1 0-160-7,2-1 0 5,2 1 0-5,2-3 128 8,-4 1-128-8,1-1 0 7,0-2 144-7,-2-2-144 7,-2 1 0-7,1-1 0 8,1 0 0-8,2 1 0 9,-6-2-192-9,2 0-96 6,1-2-32-5,-3 1 0 19,3 1-2112-19,0-2-416-1</inkml:trace>
    </iact:actionData>
  </iact:action>
  <iact:action type="add" startTime="128830">
    <iact:property name="dataType"/>
    <iact:actionData xml:id="d78">
      <inkml:trace xmlns:inkml="http://www.w3.org/2003/InkML" xml:id="stk74" contextRef="#ctx0" brushRef="#br0">29457 9184 3679 0,'0'-2'320'1,"-3"1"-320"4,3 1 0-5,0 0 0 8,0 0 1984-8,0-2 336 7,-3 1 64-7,2-2 16 9,-2 0-608-9,-2 0-128 8,1-1-32-8,2 1 0 6,1 1-96-6,-4 2 0 8,2-1-16-8,1 1 0 8,0 0 16-8,1 0 0 7,-1 0 0-7,2 1 0 8,0-1-256-8,0 3-32 7,2-1-16-7,-1 1 0 9,3 1-304-9,4-1-64 6,-1 1-16-6,2 1 0 8,2-1-176-8,-1 1-32 7,3-1-16-6,1 1 0 5,2 1-240-6,2-3-64 10,0-2 0-10,2 0 0 6,-2-1-176-6,1-1-144 7,1 0 192-7,0-1-192 22,1 1-1840-21,0-1-464 0</inkml:trace>
    </iact:actionData>
  </iact:action>
  <iact:action type="add" startTime="129609">
    <iact:property name="dataType"/>
    <iact:actionData xml:id="d79">
      <inkml:trace xmlns:inkml="http://www.w3.org/2003/InkML" xml:id="stk75" contextRef="#ctx0" brushRef="#br0">29551 9098 4607 0,'0'-3'192'1,"0"1"64"-1,1-1-256 0,-1 2 0 8,-1 1 0-8,1 0 0 8,-2-2 3184-8,2 1 592 8,-1-1 112-8,1 1 16 6,-5-2-1856-6,4 3-384 7,1 0-80-7,-2 3-16 8,-1-2-256-8,0 2-48 7,2 2-16-7,-2 2 0 8,0 2-208-8,1 2-32 9,2 0-16-9,0 3 0 6,0 4-192 2,0-1-32-8,0 3-16 0,0-1 0 7,0 3-192-7,2-3-48 8,-1 1 0-8,4-2 0 7,-2-2-208-7,1-1-48 9,-1-1-16-6,2 0 0 0,2-2-240-3,0-3 176 8,-2-3-176-8,2-2 160 21,1-1-896-20,-1-2-176 0,0-2-48-1,-2-2-15024 3</inkml:trace>
    </iact:actionData>
  </iact:action>
  <iact:action type="add" startTime="129986">
    <iact:property name="dataType"/>
    <iact:actionData xml:id="d80">
      <inkml:trace xmlns:inkml="http://www.w3.org/2003/InkML" xml:id="stk76" contextRef="#ctx0" brushRef="#br0">29457 9231 15551 0,'-7'-3'688'1,"4"2"144"0,3 1-672-1,-5 1-160 4,5-2 0-4,-3 1 0 8,2-2 1760-8,-1 2 320 9,1-1 64-9,-2-1 16 6,1 2-64-6,1-1-16 9,1-1 0-9,1 1 0 6,4-1-512-6,-2 1-96 10,6-1-32-10,-2 1 0 6,1 1-416-6,2-1-96 7,3 1-16-6,5-2 0 5,-3 2-336-6,1 0-80 8,5 0-16-8,3 0 0 9,5-1-224-9,1-1-64 5,0 1 0-4,-4 1 0 7,-2 0-192-7,-3 0 0 5,-6 0 128-5,-2 0-128 21,3 1-1648-22,-2 1-368 1,-1-2-80-1</inkml:trace>
    </iact:actionData>
  </iact:action>
  <iact:action type="add" startTime="130769">
    <iact:property name="dataType"/>
    <iact:actionData xml:id="d81">
      <inkml:trace xmlns:inkml="http://www.w3.org/2003/InkML" xml:id="stk77" contextRef="#ctx0" brushRef="#br0">30262 8804 2751 0,'1'-4'256'1,"-1"1"-256"2,0 1 0-2,0 1 0 6,-1-1 3408-7,2 1 640 8,1-1 128-8,-2 1 32 6,-3-1-1792-6,1 1-368 9,-2 1-64-9,3 0 0 6,1 3-848-6,0 3-176 8,-2 1-16-8,4 4-16 9,3 0-544-9,0 4-128 7,-7 0 0-7,2 1-16 8,0 1-112-7,5 1-128 4,4-1 176-5,-3 4-176 7,-2-3 0-7,-4 0 0 8,5-3 0-8,-2-2 0 21,0 0-1552-21,-2-1-432 0,3-2-64 0</inkml:trace>
    </iact:actionData>
  </iact:action>
  <iact:action type="add" startTime="131007">
    <iact:property name="dataType"/>
    <iact:actionData xml:id="d82">
      <inkml:trace xmlns:inkml="http://www.w3.org/2003/InkML" xml:id="stk78" contextRef="#ctx0" brushRef="#br0">30177 9083 12895 0,'0'-1'1152'1,"0"-1"-928"4,2 2-224-5,-2 0 0 7,0 0 2368-6,0 0 448 6,0 0 64-7,3-1 32 8,1-2-1344-7,4 1-272 7,4 1-48-8,2-1-16 6,1 2-288-6,3 0-64 8,-2 0-16-7,2 0 0 6,1-1-512-7,4 1-96 6,-6 0-32-6,3 1 0 9,-1-1-224-9,-1 2 0 7,1 1 128-7,-7-2-128 21,0 1-352-20,1-2-112 0,-1 0-32-1,-2 1 0 12,2 2-2384-12,-7-3-496 0</inkml:trace>
    </iact:actionData>
  </iact:action>
  <iact:action type="add" startTime="131263">
    <iact:property name="dataType"/>
    <iact:actionData xml:id="d83">
      <inkml:trace xmlns:inkml="http://www.w3.org/2003/InkML" xml:id="stk79" contextRef="#ctx0" brushRef="#br0">30179 9319 21311 0,'-4'-2'944'1,"-1"1"192"0,5 1-912-1,-3-2-224 4,3 2 0-4,3-1 0 7,-3 1 1008-7,5-2 144 8,2-1 48-8,2 0 0 7,4-1-128-7,-1 0-32 9,-2 1 0-9,2 0 0 7,-1 0-80-7,2 1 0 7,5 1-16-7,-6 1 0 8,-2 0-240-8,-3 1-32 9,1 4-16-9,-1-2 0 4,2 0-176-3,-3 1-32 7,-2 2-16-8,4 1 0 8,-1 1-240-8,-5-1-32 6,-4 4-16-6,-2-3 0 10,1 0-144-10,3-1 160 6,3 2-160-6,-2-1 160 9,-2 0-160-9,-2 3 160 6,-2-1-160-6,-5 2 160 7,-6 0-160-7,2 0 0 10,4-2 0-10,1 1 0 6,-3-1 0-5,2 0 128 5,1 1-128-6,0-1 0 7,2-1 0-7,-1-2 128 8,2-1-128-8,3-1 0 7,6-1 0-7,-3-1 0 8,-6-1 0-8,5-2 0 8,1 0 128-8,-3 0-128 6,3 0 128-6,0-2-128 9,0 1 272-9,0-1-16 7,3 1-16-7,-3-1 0 7,0 1-48-7,0-1-16 9,1 1 0-8,5-1 0 5,-1 1 16-6,2-1 0 8,-2 1 0-8,-2 1 0 7,-2-2-48-7,1 2 0 7,4-1 0-7,2 1 0 8,6-2-144-8,-1 2 160 7,-1 0-160-7,-3-1 160 7,1 1-160-7,5-2 0 8,7 2 0-7,-4 0 128 5,1-1-128-6,-4 0 0 8,4-2 0-8,-4 1 0 23,5 1-1904-23,-9-1-304 1,1 2-64 0</inkml:trace>
    </iact:actionData>
  </iact:action>
  <iact:action type="add" startTime="136095">
    <iact:property name="dataType"/>
    <iact:actionData xml:id="d84">
      <inkml:trace xmlns:inkml="http://www.w3.org/2003/InkML" xml:id="stk80" contextRef="#ctx0" brushRef="#br0">30922 9073 4607 0,'-5'0'400'1,"2"-2"-400"5,2 1 0-6,-1-1 0 7,1 2 2880-7,1 0 480 9,-3 2 96-9,3-4 32 7,0 2-1248-7,0 0-240 8,3 2-48-8,-6-1-16 8,1 5-512-8,2 0-96 6,2 1-32-6,-2 4 0 8,0 1-224-8,-2 2-48 9,-1 3-16-9,-3 2 0 7,2 3-416-7,-1 1-80 7,5 2 0-7,-5-2-16 7,-1 0-304-7,6-3-64 8,0-2-128-8,1-1 192 8,2-3-192-8,0-3 0 8,1-1 0-8,5-2 0 18,5-2-1088-18,-2-4-320 0,-5 0-64 0,0-4-7920 15,-2 0-1568-15</inkml:trace>
    </iact:actionData>
  </iact:action>
  <iact:action type="add" startTime="136353">
    <iact:property name="dataType"/>
    <iact:actionData xml:id="d85">
      <inkml:trace xmlns:inkml="http://www.w3.org/2003/InkML" xml:id="stk81" contextRef="#ctx0" brushRef="#br0">31079 9105 10127 0,'-5'-3'448'0,"4"2"96"0,-1-1-544 0,2 1 0 5,-3 1 0-5,3 0 0 7,0 1 2752-7,0 1 448 7,-1 1 96-7,-2 1 16 8,-5 4-1712-8,4-1-352 9,1 5-64-9,-1-2-16 6,-2 4-208-5,1-1-64 7,1 2 0-8,-1 0 0 8,-1 1-384-8,3 2-64 7,6-2-32-7,-3 0 0 8,-3-2-144-8,5-2-16 6,10 1-16-6,-3-1 0 8,1 0-48-8,0-2-16 7,2-3 0-7,3-1 0 8,0-3-16-8,0-1 0 9,-2-2 0-9,0-2 0 6,2-2 32-6,-3-1 16 8,3-1 0-8,0 1 0 8,0-3 80-8,-1 1 16 6,-5-1 0-6,2-1 0 8,-2-2 48-8,-1-1 16 8,-2 0 0-8,0-2 0 7,-4 1 0-7,1-2 0 7,-3 0 0-7,-5 1 0 9,-2-1 0-9,1 0 0 6,-3 3 0-6,2 2 0 7,-5-2-176-7,-2 0-16 8,1 2-16-7,-2-1 0 6,0 5-160-7,1 0 0 7,0 3 0-7,2 2 0 8,1-1-144-8,-1 4-64 8,1 2-16-8,1 1 0 21,6-1-1888-20,-1 4-384 0,-2-1-80 0</inkml:trace>
    </iact:actionData>
  </iact:action>
  <iact:action type="add" startTime="136775">
    <iact:property name="dataType"/>
    <iact:actionData xml:id="d86">
      <inkml:trace xmlns:inkml="http://www.w3.org/2003/InkML" xml:id="stk82" contextRef="#ctx0" brushRef="#br0">31473 9270 26719 0,'4'-8'2368'1,"-4"5"-1888"2,-1 2-480-3,1-1 0 7,0 1 2384-7,0 0 384 7,0 1 80-7,-2-2 16 8,2 4-1232-8,-1-4-240 8,-4 2-48-7,3-1-16 6,4 1-848-7,-2-2-160 8,0 4-48-8,0 1-12816 15,0-1-2576-13</inkml:trace>
    </iact:actionData>
  </iact:action>
  <iact:action type="add" startTime="140239">
    <iact:property name="dataType"/>
    <iact:actionData xml:id="d87">
      <inkml:trace xmlns:inkml="http://www.w3.org/2003/InkML" xml:id="stk83" contextRef="#ctx0" brushRef="#br0">31747 9076 9215 0,'0'-2'400'1,"0"-1"96"-1,0 2-496 0,0-2 0 6,0 1 0-6,-3 1 0 8,3-1 2720-8,-1 4 448 7,1-2 96-7,0-2 0 8,0 2-1168-8,0 0-240 7,-3 0-64-7,3 2 0 8,0 2-512-8,-3 1-96 8,1 2-32-8,-2 3 0 7,1 4-320-6,-3 2-64 6,1 0 0-7,3 4-16 7,0 2-256-7,-1-1-48 9,3-1-16-9,0 0 0 7,3-1-240-7,-3-1-64 7,3-3 0-7,1-2 0 8,-1 2-128-8,2-3 0 8,-1-1 0-8,-1-2 0 20,5-1-1408-18,-4 1-304-2,-1-2-64 0,2-1-12576 4</inkml:trace>
    </iact:actionData>
  </iact:action>
  <iact:action type="add" startTime="140883">
    <iact:property name="dataType"/>
    <iact:actionData xml:id="d88">
      <inkml:trace xmlns:inkml="http://www.w3.org/2003/InkML" xml:id="stk84" contextRef="#ctx0" brushRef="#br0">31946 9105 4607 0,'-3'0'400'1,"1"0"-400"6,2 0 0-6,0 0 0 7,0 0 2576-1,-3 0 432-7,0 2 96 1,-1-1 16 6,-1 2-1264-7,0 3-256 7,-1 2-64-7,-2 0 0 8,1 3-272-7,1 1-64 7,-2 4-16-7,4 0 0 3,0-1-224-4,1 1-64 9,3 2 0-8,3 0 0 5,-3-2-192-6,1 1-64 7,2-4 0-7,-1-1 0 9,5 3-192-9,2-2-32 6,3 0-16-6,0-2 0 9,-2-1-160-9,3-1-48 7,2-2 0-7,3-2 0 7,-6-1-32-7,5-4-16 8,7 0 0-7,-2-3 0 6,-1 0 0-7,-2-3 0 6,1 2 0-6,-5-2 0 7,-8-3 16-7,0 2 0 8,1-2 0-8,1-2 0 7,-2 1 240-5,-4-3 48 4,0-1 16-5,-3 0 0 7,-3 0 192-8,-1-1 48 6,4-1 0-6,-3-2 0 9,-2 2-256-9,-2 1-32 7,-1 0-16-7,-5 3 0 7,0 1-128-7,2-1-16 6,4 0-16-6,-3 2 0 9,1 1-240-9,1 1 144 6,-4 2-144-6,-1 2 128 8,-2 1-128-8,-1 1 0 8,3 2 0-8,4 0 0 8,1 2-144-8,1 1-64 8,-2 0-16-8,-1 3 0 21,-1 0-624-20,-4 1-128-1,4 2-32 0,-4 0 0 13,3 3-2384-12,-1 1-496-1</inkml:trace>
    </iact:actionData>
  </iact:action>
  <iact:action type="add" startTime="142554">
    <iact:property name="dataType" value="strokeEraser"/>
    <iact:actionData xml:id="d89">
      <inkml:trace xmlns:inkml="http://www.w3.org/2003/InkML" xml:id="stk85" contextRef="#ctx0" brushRef="#br1">31826 15238 40447 0,'-4'0'0'1,"1"1"0"-1,1 2 0 0,-4 2 0 8,2-1 0-7,1-1 144-1,1 0-144 0</inkml:trace>
    </iact:actionData>
  </iact:action>
  <iact:action type="remove" startTime="142671">
    <iact:property name="style" value="instant"/>
    <iact:actionData xml:id="d90" ref="#d85"/>
  </iact:action>
  <iact:action type="remove" startTime="143120">
    <iact:property name="style" value="instant"/>
    <iact:actionData xml:id="d91" ref="#d84"/>
  </iact:action>
  <iact:action type="add" startTime="142631">
    <iact:property name="dataType" value="strokeEraser"/>
    <iact:actionData xml:id="d92">
      <inkml:trace xmlns:inkml="http://www.w3.org/2003/InkML" xml:id="stk86" contextRef="#ctx0" brushRef="#br1">31802 15275 40447 0,'-3'-6'0'1,"3"2"0"-1,0-2 0 0,-1-2 0 7,1 2 0-7,0 0-160 0,-2 1 160 0,2-1 0 15,0-3 0-14,-1-8 0-1,1-9 128 0,-3-10-128 16,1-7 0-16,2 5 0 9,0 2 0-9,-3 5 0 5,3 0 0-4,-2 1 0-1,0 2 0 0,2-8 0 15,-3-5 0-15,0-22 0 0,2-17 0 0,1-3 0 16,0 3 0-16,0 21-128 0,0 22 128 0,1 15 0 13,2 10 0-12,-3 4 0-1,3 7 128 0,-3 1-128 14,0 1 0-13,0 4 0-1,0 4 0 0,0 1 0 15,-3 6 0-14,3 11 0-1,-3 9 0 0,2 33 0 14,1 31 0-14,0 2 0 0,-3-9 0 0,0-17 0 16,-5-20 0-15,-1 11 0-1,-1 18 0 0,-2 21 0 13,0 22 0-13,0-39 0 0,5-42 0 0,0-17 0 16,-1-9 0-16,2-6-128 0,2-3 128 0,1-4 0 14,3 0 0-14,0-5 0 0,-2-3 128 0,2-2-128 15,2 1 0-15,1-7 0 0,0-3 0 0,1-3 0 15,-1 1 0-15,2-3 0 0,-2-1 0 0,1-6 0 14,-1-4 0-14,1-12 0 0,-1-10 0 0,2-34 0 15,-1-32 0-15,-1 15 0 0,5 23 0 0,-8 19 0 15,1 15 0-15,-2-9 0 0,-2-7 0 0,-2-31 0 16,-2-29 0-16,-5 35 0 0,-1 33 0 0,-2 20 0 14,3 13 0-14,-7 8 0 0,-6 7 0 0,8-2 0 15,4 4 0-15,-3-1 0 0,-2 5 0 0,-13 3 0 16,-11 6 0-15,10 2 0-1,8 3 0 0,2 19 0 12,2 19 0-11,3 35 0-1,2 32 0 0,3-21 0 15,2-27 0-14,1-16 0-1,-2-11 0 0,7 23 0 15,4 22 0-14,-5 1 0-1,2-2 0 0,0-28 0 13,6-24 0-12,0-14 0-1,2-10 0 0,-1-5 0 15,-4-2 0-15,0-4-128 0,3-2 128 0,-1-2 0 15,-2 0 0-14,3-5 0-1,0-1 128 0,1-1-128 14,1-2 0-13,-3-3 0-1,1 0 0 0,2-4 0 15,-1-6 0-15,-1-6 0 0,-3-8 0 0,3-26 0 14,5-29 128-13,1 2-128-1,-5 9 128 0,-1 19-128 21,0 12 0-20,-2 6-128-1,2 3 128 0,0-7 0 6,-6-8 0-5,6-9 0-1,2-7 0 0,-8 16 0 14,-2 20 0-13,1 11 0-1,1 12 0 0,0 11-128 14,-1 7 128-13,-1 5-128-1,-1 10 128 0,2 13 0 15,-1 14 0-15,-1 11 0 0,-1 12 128 0,3-7-128 15,6-5 0-15,-4-8 0 0,-6-8 0 0,4 12 0 15,4 13 0-14,-5 33 0-1,-1 29 0 0,2-36 0 14,7-40 0-14,-3-22 0 0,-5-15 0 0,4-6 0 15,2-5 0-15,-1-5 0 0,-1 1 0 0,1-4 0 14,0-1 0-13,1-4 0-1,4-2 0 0,-5-3 0 15,-3 2 0-15,0-7-128 0,1-3 128 0,2-13 0 15,0-10 0-14,0-31 0-1,0-30 128 0,0 8-128 15,3 13 0-15,-1 25 0 0,1 18 0 0,-3 0 0 14,7 0 0-14,-5-9 0 0,-2-8 0 0,3-15 0 16,4-19 0-15,-2 26 0-1,-1 28 0 0,-3 16 0 14,-2 11 0-14,1 5 0 0,1 5 0 0,-1 3 0 14,-3 6 0-13,3 2-128-1,0 3 128 0,-2 13 0 19,-3 13 0-18,2 25 0-1,6 27 128 0,-6-1-128 9,-1-7 0-8,1-14 0-1,3-14 0 0,-5 50 0 17,-4 51 0-17,3-28 0 0,2-33 0 0,-2-17 0 12,5-8 0-11,1 45 0-1,-5 42 0 0,5-35 0 14,2-40 0-13,-5 18 0-1,-3 22 0 0</inkml:trace>
    </iact:actionData>
  </iact:action>
  <iact:action type="add" startTime="144891">
    <iact:property name="dataType"/>
    <iact:actionData xml:id="d93">
      <inkml:trace xmlns:inkml="http://www.w3.org/2003/InkML" xml:id="stk87" contextRef="#ctx0" brushRef="#br0">30782 9009 7359 0,'-3'0'656'3,"-1"-2"-528"4,1 1-128-7,0 1 0 7,1 0 2176 1,-1 0 384-8,2 0 96 0,-2 0 16 6,-7 1-1056-6,1-1-208 10,-2 2-32-10,2-1-16 8,2 1-128-8,-2-1-16 9,3 1-16-9,0-1 0 5,5-1-192-5,-2 2-48 9,3-2 0-9,-3 1 0 6,3 1-192-6,3-1-64 8,1 1 0-8,2-2 0 9,2 0-336-9,-2 0-80 9,-1 1-16-9,3-1 0 4,-4 0-112-4,2 2-32 8,3-2 0-8,2 1 0 10,2-1-128-10,0 3 0 6,-2 0 144-4,-3 0-144 4,3 0 0-6,-4 3 144 6,-1-5-144-6,2 2 0 14,-1 2 0-14,-1-1 0 0,-3 2 0 0,-3 0 0 8,-3 0 0-8,-1 1 0 7,1 2 0-7,-3 2 0 7,-3-2 128-7,-2 1-128 7,2-1 0-7,2 0 0 8,-5 1 0-8,2 2 0 8,-5 1 0-8,3-1 0 8,5 0 0-8,-1 0 0 7,-2 0 0-6,3-2 0 6,2 1 0-7,-2-2 0 7,2 1 0-7,2-1 0 8,3 0 0-8,0-5 0 6,0 2 0-6,0-3 0 8,0 0 0-8,0 0 0 8,0 0 0-8,5-2 0 8,2 1 0-7,1-2 0 5,-3 0 0-6,1 0 0 8,2 0 144-8,2 0-144 7,-2 0 0-7,2-3 144 9,3 1-144-9,2-1 0 7,-2 1 0-7,2-1 0 20,-1 0-512-19,-1 1-64-1,-1 2-32 0,-2 0 0 14,-2-1-1952-14,-4-2-384 0,3-2-64 1</inkml:trace>
    </iact:actionData>
  </iact:action>
  <iact:action type="add" startTime="145345">
    <iact:property name="dataType"/>
    <iact:actionData xml:id="d94">
      <inkml:trace xmlns:inkml="http://www.w3.org/2003/InkML" xml:id="stk88" contextRef="#ctx0" brushRef="#br0">31031 9151 7359 0,'-13'0'320'0,"7"-1"80"0,3 1-400 1,2 0 0 4,1 0 0-5,-3 0 0 7,0 1 3648-7,1-1 640 7,-2 3 128-7,1 0 16 8,-5 3-2416-8,1 1-480 9,-4 2-112-9,4 0-16 6,3 2-416-6,-1-1-96 9,5 2 0-9,-4 0-16 8,1 1-272-8,-2 0-48 6,7 1-16-6,1-2 0 9,4-2-240-9,1 0-48 6,-1 1-16-6,0-2 0 9,2 0-240-9,5-2 176 6,-1 0-176-6,0-2 160 8,-2-1-32-8,2-4-128 7,0 0 192-7,1-1-64 8,2-4 160-8,3-2 32 9,-2 0 0-9,2-1 0 7,-1-1 128-7,-1 0 48 6,3 0 0-6,-4-2 0 9,-3-1 16-9,-1 0 16 7,-4-1 0-7,-4-2 0 7,1 1 48-7,-4 0 16 7,-1-3 0-7,-3 4 0 7,-1 0-96-7,-2-1-32 8,1 2 0-8,-7-1 0 7,2 0-160-5,-6 1-48 4,1-2 0-6,-3 4 0 8,6 1-256-8,-3 0 160 8,-2 2-160-7,2 1 128 6,0 3-128-7,-1 1 0 6,-5 2 0-5,2 2 0 20,2 1-1408-20,3 4-256 0,2 2-48-1</inkml:trace>
    </iact:actionData>
  </iact:action>
  <iact:action type="add" startTime="148213">
    <iact:property name="dataType"/>
    <iact:actionData xml:id="d95">
      <inkml:trace xmlns:inkml="http://www.w3.org/2003/InkML" xml:id="stk89" contextRef="#ctx0" brushRef="#br0">24260 10277 8287 0,'0'0'368'1,"-2"0"80"-1,0 1-448 0,2-1 0 4,-3 0 0-4,3 0 0 8,0 2 3456-8,0-2 624 7,3 0 112-7,-3 1 32 8,2-1-2048-8,3 2-416 8,0-1-80-8,2 1-16 6,4-1-784-6,1 1-176 9,2-1-16-9,1 2-16 7,-3 1-480-6,0-1-192 8,3 0 176-9,3 0-176 19,4-1-992-18,-1 1-288 1,-1-2-64-2,-3 1-11616 3</inkml:trace>
    </iact:actionData>
  </iact:action>
  <iact:action type="add" startTime="148395">
    <iact:property name="dataType"/>
    <iact:actionData xml:id="d96">
      <inkml:trace xmlns:inkml="http://www.w3.org/2003/InkML" xml:id="stk90" contextRef="#ctx0" brushRef="#br0">24305 10418 14735 0,'1'-2'640'1,"2"1"160"-1,-3-1-640 0,3 2-160 3,-3 0 0-3,0 0 0 7,2 0 2976-7,1 0 560 7,1-1 112-7,4 1 32 8,5 0-1872-8,2-2-368 8,1 4-80-8,-1-2-16 8,3 1-880-8,3 2-176 7,4 3-32-7,4-2-16 22,5 1-2224-21,1-1-448 0</inkml:trace>
    </iact:actionData>
  </iact:action>
  <iact:action type="add" startTime="149079">
    <iact:property name="dataType"/>
    <iact:actionData xml:id="d97">
      <inkml:trace xmlns:inkml="http://www.w3.org/2003/InkML" xml:id="stk91" contextRef="#ctx0" brushRef="#br0">24966 10198 17615 0,'-3'-1'768'1,"2"-1"192"1,1 2-768-1,-3 0-192 5,3-1 0-6,-3 1 0 7,1 1 1568-7,-1 1 288 9,-1 1 48-9,-2 3 16 7,-2 2-432-7,1 3-80 9,1 2 0-9,-1 0-16 6,-1 4-352-6,5 1-64 8,-1-2-16-8,4-1 0 8,4 0-336-8,-1-1-80 7,-1 1-16-7,4-3 0 7,6 0-144-7,-2-3-48 9,2 1 0-9,0-1 0 7,5-1-128-7,-5-3-16 8,-3-2-16-8,6 2 0 6,7-5-176-6,0 3 192 8,-4-3-192-8,1-2 192 10,7 1-192-10,-6-1 0 5,0 1 144-5,0-1-144 7,3-1 0-7,-4 1-256 7,0 0 32-7,-4 1 16 25,-5-2-784-24,-2 0-160-1,4-2-16 0,-5 2-16 9,-2 0-1776-9,-2 0-368 1,-2-3-64-1</inkml:trace>
    </iact:actionData>
  </iact:action>
  <iact:action type="add" startTime="149366">
    <iact:property name="dataType"/>
    <iact:actionData xml:id="d98">
      <inkml:trace xmlns:inkml="http://www.w3.org/2003/InkML" xml:id="stk92" contextRef="#ctx0" brushRef="#br0">25199 10177 7359 0,'-15'-6'320'1,"10"3"80"11,5 0-400-12,-4 2 0 0,-2 0 0 0,5 1 0 4,1 0 3712-4,0 0 640 6,-3 0 144-5,-3 2 32 6,4 3-2560-7,-2 1-512 7,-2 3-112-7,4 3 0 9,-1 2-128-9,3 3 0 7,3 4-16-7,-3 1 0 8,0 1-480-8,2-2-80 8,1 3-32-8,0-2 0 7,1 0-304-7,4 1-64 6,-4-3-16-5,3 0 0 7,1-4-224-8,-2-3 176 7,-5 1-176-7,7-2 160 9,4-2-160-9,-1-1 0 7,0-3 0-7,-4-2 0 19,1-1-1392-19,-1-1-352 1,0-1-80-1,1-2-7776 11,-4-1-1536-11</inkml:trace>
    </iact:actionData>
  </iact:action>
  <iact:action type="add" startTime="149610">
    <iact:property name="dataType"/>
    <iact:actionData xml:id="d99">
      <inkml:trace xmlns:inkml="http://www.w3.org/2003/InkML" xml:id="stk93" contextRef="#ctx0" brushRef="#br0">25405 10305 4607 0,'-3'-2'400'1,"1"1"-400"3,1-1 0-4,-1 2 0 7,4 0 4064-7,-2 2 736 8,0-1 128-8,-2 2 48 8,-2 3-2928-8,1 3-576 7,-4 2-112-7,2 2-16 9,2 0-320-9,3 2-64 6,-3 1-16-6,6 1 0 7,0 2-336-7,2-4-64 10,-3-5-16-10,3 2 0 5,-1 0-192-5,4 1-32 7,4-1-16-7,1 0 0 8,2 0-144-8,-2-3-16 9,2-2-128-9,0-2 192 6,0-2 0-6,2-5-16 8,3 1 0-8,-3-2 0 8,3-3 112-8,-8 0 32 9,-1-5 0-9,3 1 0 7,1-2 16-7,-4-1 16 6,-2-1 0-6,-3 1 0 7,-3 1 64-7,-3-1 16 8,-1 0 0-8,-4-2 0 8,1 1 16-8,-4 3 0 7,-3-1 0-7,-3 0 0 8,1 3-240-8,-5-1-32 7,-1 2-16-7,0 1 0 8,8 1-160-8,-4 3 0 7,1 0 0-7,2 3 0 22,-3 0-544-22,2 3-96 0,-1 3 0 0,-1-2-16 13,8 2-2864-12,0 0-560-1</inkml:trace>
    </iact:actionData>
  </iact:action>
  <iact:action type="add" startTime="149954">
    <iact:property name="dataType"/>
    <iact:actionData xml:id="d100">
      <inkml:trace xmlns:inkml="http://www.w3.org/2003/InkML" xml:id="stk94" contextRef="#ctx0" brushRef="#br0">25806 10342 16639 0,'2'0'736'1,"-2"0"160"-1,0 0-720 0,0 0-176 4,0 0 0-4,0 1 0 8,-2 1 1488-8,2-1 272 8,-3 2 48-8,2 3 16 8,-5 3-608-8,-1 0-128 7,-2 1-32-6,1 2 0 7,5 0-176-8,2 2-48 6,-2-1 0-6,-3 2 0 9,2 1-304-9,-1 2-64 7,2 1-16-7,6-3 0 7,9 2-176-7,-2-1-32 7,-1-3-16-7,2 0 0 9,3-1-96-9,1-1-128 6,-4-3 176-6,0-2-176 8,6-2 336-8,-2-2-32 8,2-2-16-8,-2-4 0 7,2 0 208-6,0-3 32 6,3 0 16-7,-3-3 0 7,-3-1-64-7,-1-3-16 8,-1-2 0-8,-2-1 0 6,-2-1 48-5,-7 4 0 6,2 0 0-6,-3 1 0 5,-3-2 32-6,-1 0 16 8,-4-1 0-8,-4-2 0 8,-1 0-224-8,-3 0-32 8,-3 2-16-8,-1 2 0 7,2 1-160-6,-1 2-128 6,1 2 144-7,-1 4-144 7,1 1 0-7,4 3 0 8,2 0 0-8,-3 3-160 20,0 1-1632-17,-4 2-320-3,-3 3-64 0</inkml:trace>
    </iact:actionData>
  </iact:action>
  <iact:action type="add" startTime="150928">
    <iact:property name="dataType"/>
    <iact:actionData xml:id="d101">
      <inkml:trace xmlns:inkml="http://www.w3.org/2003/InkML" xml:id="stk95" contextRef="#ctx0" brushRef="#br0">26387 10504 4607 0,'2'1'192'1,"-4"-2"64"-1,2 1-256 0,0 0 0 7,0 0 0-7,0-2 0 7,2 2 4752-7,1-1 912 7,-3-1 176-7,3 1 48 8,3-1-3504-8,3-1-688 7,3 2-144-7,2-2-16 9,1 0-848-9,2 0-176 8,3 0-16-8,4 1-16 7,0-1-480-7,1 2 0 9,-3-1 0-9,0-1-9760 14,-2 1-1936-13</inkml:trace>
    </iact:actionData>
  </iact:action>
  <iact:action type="add" startTime="151293">
    <iact:property name="dataType"/>
    <iact:actionData xml:id="d102">
      <inkml:trace xmlns:inkml="http://www.w3.org/2003/InkML" xml:id="stk96" contextRef="#ctx0" brushRef="#br0">26951 10314 8287 0,'-8'-3'736'2,"4"0"-592"2,4 1-144-3,-2 1 0 3,1 1 2384-4,-2 0 448 7,3-2 96-7,0 2 16 8,0-1-624-8,-2 2-112 9,4 2-32-9,1 2 0 6,4 5-752-6,-7 2-144 7,0 3-48-7,0 4 0 8,2 2-480-8,4 0-112 8,1-1 0-8,1 3-16 7,-1-1-416-7,0-1-80 9,1-5 0-9,-1-1-128 5,-2-3 128-5,-1 0-128 9,2-2 0-9,1-3 0 20,2 1-336-18,-4-5-128-2,-2 1-32 0,1-1-9232 9,-1-3-1856-9</inkml:trace>
    </iact:actionData>
  </iact:action>
  <iact:action type="add" startTime="151513">
    <iact:property name="dataType"/>
    <iact:actionData xml:id="d103">
      <inkml:trace xmlns:inkml="http://www.w3.org/2003/InkML" xml:id="stk97" contextRef="#ctx0" brushRef="#br0">27207 10306 10127 0,'3'-1'896'2,"-3"-1"-704"4,3 4-192-6,-6-2 0 8,0 1 3040-8,2 1 576 8,1-1 112-8,-3 2 32 8,0 3-2080-8,-3 2-400 7,0 1-96-7,-2 1-16 7,-2 8-288-7,1-2-64 7,2-1-16-7,2 0 0 10,2 0-224-10,3-4-64 7,0 1 0-7,0 2 0 6,5-3-208-6,1-2-48 8,-2 2-16-7,4-1 0 5,-1-1-240-6,3-3 144 9,2 1-144-9,-4-4 128 5,1 0 80-5,-2-1 16 10,3-1 0-10,-1-1 0 7,0 0 208-7,0-1 32 8,1-1 16-8,-1 1 0 7,-1-2-32-7,-2 1-16 7,1-1 0-7,-1-1 0 11,0 1 16-11,1-1 0 4,-2-1 0-4,-2 1 0 7,1 1-192-7,-1-2-16 9,-1-1-16-9,1 0 0 6,-2 0-224-6,1-2 144 8,-4-3-144-8,1 2 128 8,1-1-304-8,-5 1-64 7,-2 2-16-7,-1-1 0 23,1 4-2528-22,-1-2-512-1,3 3-96 1</inkml:trace>
    </iact:actionData>
  </iact:action>
  <iact:action type="add" startTime="151860">
    <iact:property name="dataType"/>
    <iact:actionData xml:id="d104">
      <inkml:trace xmlns:inkml="http://www.w3.org/2003/InkML" xml:id="stk98" contextRef="#ctx0" brushRef="#br0">27499 10306 17279 0,'3'-3'768'1,"-3"3"144"-1,2 2-720 0,-2-2-192 5,3 0 0-5,-3-2 0 9,0 4 1312-9,0-1 224 6,0 4 64-6,0 1 0 10,0 1-128-10,0 2 0 6,0 1-16-6,-5 1 0 7,2 1-320-7,-1-2-64 8,-1 2-16-8,2 1 0 7,3 2-352-7,0-2-80 9,2 2-16-9,1-3 0 6,1 1-256-6,2-1-48 8,3 0-16-8,1 0 0 8,2-3-128-8,0-2-32 6,1-1 0-5,2 0 0 6,-1-1 112-7,-1-2 16 7,2-2 0-7,-6 1 0 10,2-1 64-10,-2 1 32 7,0-2 0-6,2 0 0 5,-4 0-112-6,2 0-32 7,1 0 0-7,-2 0 0 7,2 1 16-7,3-1 0 8,1-1 0-8,1-1 0 8,-2 1 32-8,0-4 16 7,-2-2 0-7,-2-2 0 8,-2-2 16-8,-4 0 0 7,-3 0 0-7,-3-1 0 7,0 2-16-6,-1 0 0 5,-1 1 0-6,-2 1 0 8,-1-2-32-8,-2 0-16 9,-2-2 0-9,-3-3 0 7,-4 0-224-7,-3-1 0 7,-3 1-192-7,2 2 192 8,3 2-176-8,2 2 176 7,3 3-160-7,3 2 160 22,5 4-1600-22,-1 0-240 0,1 0-32 0,2 1-9648 8,2 2-1920-7</inkml:trace>
    </iact:actionData>
  </iact:action>
  <iact:action type="add" startTime="152385">
    <iact:property name="dataType"/>
    <iact:actionData xml:id="d105">
      <inkml:trace xmlns:inkml="http://www.w3.org/2003/InkML" xml:id="stk99" contextRef="#ctx0" brushRef="#br0">28005 10253 12895 0,'1'0'1152'1,"-1"1"-928"5,0-2-224-6,0 1 0 7,0 0 3008-7,3-2 576 8,-3 1 96-8,3 0 32 8,4-2-1392-8,2-2-272 7,6 1-48-7,-3 1-16 8,3 0-544-8,3 0-112 8,1-2-32-7,3 2 0 6,0 0-656-7,-1 2-144 6,0-2-32-5,1 0 0 7,-1 1-336-8,0 1-128 7,-2-3 0-7,-1 2 144 7,1 2-144-7,0-1 0 7,-3 1 0-7,2-2 0 8,0 2 0-7,-3-1-272 7,-3 1 64-7,-5 1 16 17,1 1-1728-18,-1-2-352 0,-4 1-64 0,1 1-7872 11,-4-1-1568-10</inkml:trace>
    </iact:actionData>
  </iact:action>
  <iact:action type="add" startTime="152624">
    <iact:property name="dataType"/>
    <iact:actionData xml:id="d106">
      <inkml:trace xmlns:inkml="http://www.w3.org/2003/InkML" xml:id="stk100" contextRef="#ctx0" brushRef="#br0">28159 10274 22799 0,'-3'0'1008'1,"0"0"208"-1,1 1-960 0,2-1-256 7,0 2 0-7,0-2 0 8,0 1 1856-8,-3 2 320 8,0 5 64-8,2 0 0 6,-5 4-816-6,4 2-160 8,2 0-48-7,-2 0 0 5,0 1-480-6,1-1-96 10,1 3-32-10,0-1 0 6,3 0-368-6,-1-1-80 8,0 0-16-8,1-2 0 8,1-1-144-8,2 0 0 6,-1-1 0-5,-2-4 0 6,3 0-160-7,1-2-112 10,-1-2-32-10,1 0 0 20,1-3-1824-20,-1 3-368 0,2 1-80 0,-1-4-11264 9</inkml:trace>
    </iact:actionData>
  </iact:action>
  <iact:action type="add" startTime="152837">
    <iact:property name="dataType"/>
    <iact:actionData xml:id="d107">
      <inkml:trace xmlns:inkml="http://www.w3.org/2003/InkML" xml:id="stk101" contextRef="#ctx0" brushRef="#br0">28268 10241 5519 0,'0'-4'240'1,"-3"1"64"-1,3 0-304 0,0 1 0 5,0 1 0-5,0 1 0 7,-1-2 5440-7,1 4 1024 7,0-4 192-7,0 1 64 8,4 1-3968-8,-4 1-768 8,0 1-176-8,3 1-16 8,-1 3-672-8,1 0-128 8,1 4-32-8,1 2 0 6,1 0-368-6,-2 3-80 8,2-2 0-7,-2 2-16 5,-1-5-288-6,2 2-48 9,-1 1-16-9,4-1 0 6,-1 0-144-6,-2 0 0 8,0-3 0-8,1 3 0 19,2 5-2512-19,1 0-432 0</inkml:trace>
    </iact:actionData>
  </iact:action>
  <iact:action type="add" startTime="154473">
    <iact:property name="dataType"/>
    <iact:actionData xml:id="d108">
      <inkml:trace xmlns:inkml="http://www.w3.org/2003/InkML" xml:id="stk102" contextRef="#ctx0" brushRef="#br0">28965 10292 2751 0,'4'-6'256'1,"-4"3"-256"3,0 0 0-4,0 1 0 8,0 1 3408-8,0 1 640 7,0 0 128-7,0 1 32 9,-2-1-1616-9,-1 3-320 8,1 5-64-8,-1 2-16 6,2 0-400-6,-1 4-96 8,1 2-16-8,1 5 0 9,-3 1-768-9,3 5-144 6,3 2-48-6,0 0 0 9,3-1-512-9,1-2-208 6,3 3 176-6,1-6-176 8,-2 0 0-8,1-7 0 8,0-3-176-8,-1-2 176 19,-1-4-2064-19,-5-3-304 0,1-1-48 0</inkml:trace>
    </iact:actionData>
  </iact:action>
  <iact:action type="add" startTime="154714">
    <iact:property name="dataType"/>
    <iact:actionData xml:id="d109">
      <inkml:trace xmlns:inkml="http://www.w3.org/2003/InkML" xml:id="stk103" contextRef="#ctx0" brushRef="#br0">28808 10447 911 0,'-3'-4'0'1,"-1"1"0"-1,1 1 0 0,3 1 0 4,0-1 0-4,0 2 0 8,0 0 6464-8,0-1 1216 7,0-1 256-7,0 1 32 9,3-2-5296-9,4 1-1072 7,5 0-192-6,3-1-64 6,1 1-336-7,5-1-80 7,2 2-16-7,3-1 0 9,3 1-528-9,2-1-128 5,3 4 0-5,3-1-16 10,-2 2-240-10,-6 3-240 5,-7-2 48-5,1 2-11152 15,-4 0-2240-15</inkml:trace>
    </iact:actionData>
  </iact:action>
  <iact:action type="add" startTime="159198">
    <iact:property name="dataType"/>
    <iact:actionData xml:id="d110">
      <inkml:trace xmlns:inkml="http://www.w3.org/2003/InkML" xml:id="stk104" contextRef="#ctx0" brushRef="#br0">29571 10237 17391 0,'3'-8'768'1,"0"4"160"2,2-1-736-3,-4 1-192 6,1 2 0-6,-2 1 0 7,0 1 1680-7,1-2 304 9,2 1 64-9,1 1 16 6,-1 1-208-6,-1 2-32 9,-2 5-16-9,0 1 0 7,1 3-432-7,-1 1-96 7,0 2 0-7,0 3-16 8,5 2-592-8,-1 3-112 10,-1 5-32-10,2 3 0 6,2 0-320-6,-4 2-64 8,2-2-16-8,-2-2 0 7,1 0-128-7,0-3 0 7,7-2 0-7,-7-3 0 23,4 0-976-23,-2-5-240 0,-1-3-32 0,3-4-16 12,2-1-2112-11,1-4-416-1</inkml:trace>
    </iact:actionData>
  </iact:action>
  <iact:action type="add" startTime="159441">
    <iact:property name="dataType"/>
    <iact:actionData xml:id="d111">
      <inkml:trace xmlns:inkml="http://www.w3.org/2003/InkML" xml:id="stk105" contextRef="#ctx0" brushRef="#br0">29920 10330 6447 0,'-17'2'272'1,"10"-1"80"-1,1 2-352 0,1 0 0 6,0 0 0-6,3 1 0 8,-1 1 4352-8,-1 2 816 7,-8 7 144-7,-3 5 48 8,2 3-3296-8,1 3-656 8,4 4-128-8,4-1-16 8,-1-2-368-8,5 1-64 8,2-2 0-8,4-1-16 6,1-5-432-6,2-1-64 8,5-5-32-7,-3-1 0 6,6-3-144-7,0-4-16 6,6-1-128-6,-1-5 192 9,5-2 80-9,-4-3 16 7,4-2 0-7,-2-2 0 9,-3-2 48-8,1-1 16 6,-7-2 0-7,-3-1 0 6,-4-4 144-6,-4 2 16 7,-4 2 16-6,-2 0 0 5,-5-2-16-6,-5 2-16 7,0-1 0-6,-4 0 0 7,-8-1-224-8,1 3-32 7,0 3-16-7,0-1 0 8,0 5-224-8,-2 2 0 7,5 2 128-7,-1 3-128 7,7-2-192-7,3 3-64 7,4 0-32-7,3 0 0 25,0 1-2688-24,3 1-544-1,3-1-96 0</inkml:trace>
    </iact:actionData>
  </iact:action>
  <iact:action type="add" startTime="159773">
    <iact:property name="dataType"/>
    <iact:actionData xml:id="d112">
      <inkml:trace xmlns:inkml="http://www.w3.org/2003/InkML" xml:id="stk106" contextRef="#ctx0" brushRef="#br0">30351 10373 8287 0,'-3'0'736'0,"1"-1"-592"1,2 4-144-1,-3-2 0 0,3 1 3408 0,-2 0 656 5,0 1 128-5,-1 3 32 7,-1 6-2288-7,-2 2-448 7,0 5-80-7,3 3-32 8,-5 0-208-8,5 4-32 8,3-1-16-8,0-1 0 8,0 1-544-8,3-2-96 7,5 1-32-7,-4-3 0 9,4-2-128-9,2-1-48 6,-1-3 0-6,1-3 0 10,2-3-64-10,2-3-16 6,2-1 0-6,0-5 0 6,5-3 192-6,-2-1 16 7,3-5 16-7,1-1 0 10,0-4 144-8,3 0 16 2,-4-3 16-4,-3-1 0 8,-4-1-32-7,0-3-16 5,-8-2 0-6,-2 2 0 8,-10-2 32-7,-2 4 16 6,-4-1 0-7,-4 1 0 8,-4 0-192-8,-3 3-32 6,-3 1-16-6,-2 3 0 8,0 1-352-8,1 0 144 7,1 5-144-7,4 1 0 8,-1 1 0-8,-1 4-320 6,4 2 32-6,0 2-12864 17,1 2-2576-16</inkml:trace>
    </iact:actionData>
  </iact:action>
  <iact:action type="add" startTime="161134">
    <iact:property name="dataType"/>
    <iact:actionData xml:id="d113">
      <inkml:trace xmlns:inkml="http://www.w3.org/2003/InkML" xml:id="stk107" contextRef="#ctx0" brushRef="#br0">24355 11488 3679 0,'0'0'320'4,"-1"0"-320"3,-2 2 0-7,3-2 0 8,3 0 3296-8,-3 0 592 8,1 0 112-8,1 0 32 7,2-2-1824-7,-2 1-352 8,4-1-80-8,1 2-16 7,-2-1-640-7,2 1-128 8,8 0-32-8,-3 0 0 6,0 0-576-6,1 1-112 8,-1 1-16-8,4-2-16 8,2 0-240-8,-3 0 0 8,-8 3 0-8,3-2-8528 16,4 2-1712-14</inkml:trace>
    </iact:actionData>
  </iact:action>
  <iact:action type="add" startTime="161338">
    <iact:property name="dataType"/>
    <iact:actionData xml:id="d114">
      <inkml:trace xmlns:inkml="http://www.w3.org/2003/InkML" xml:id="stk108" contextRef="#ctx0" brushRef="#br0">24418 11614 2751 0,'1'0'256'1,"-1"-1"-256"1,0 1 0-2,0 0 0 7,-1 0 3872-7,1 0 736 7,0 0 128-7,1-2 48 7,5 2-2400-5,-2 0-464 4,4 0-112-6,-1 0-16 8,5 3-752-8,0-1-144 7,1-1-48-7,-4 2 0 8,2 0-592-8,0-1-128 7,7-2-128-7,-1-2-8720 18,2 4-1840-18</inkml:trace>
    </iact:actionData>
  </iact:action>
  <iact:action type="add" startTime="162038">
    <iact:property name="dataType"/>
    <iact:actionData xml:id="d115">
      <inkml:trace xmlns:inkml="http://www.w3.org/2003/InkML" xml:id="stk109" contextRef="#ctx0" brushRef="#br0">25052 11419 9215 0,'0'-2'816'1,"0"2"-656"5,0 0-160-6,0 2 0 8,0-2 2848-8,1 0 544 8,-1 1 96-8,2 0 32 8,-2 2-1712-8,-2 3-336 6,1 0-64-6,-2 2 0 9,0 1-432-9,2 1-80 7,-2 2 0-7,-2-2-16 8,1 2-256-8,-2 0-48 8,4-3-16-8,2 1 0 7,-3-1-176-7,3 2-48 8,0-3 0-8,0 0 0 6,5-2-112-6,1 0-32 9,-2-2 0-9,4-2 0 6,3-1-48-6,0-2-16 8,1-1 0-8,-2 1 0 8,-1-2-128-8,1 0 128 7,1 0-128-7,-2-2 128 7,1 2-128-7,2-1 0 10,3-2 144-10,1 2-144 5,5 1 128-5,1-2-128 8,5 4 128-8,-1-1-128 7,-1 2 0-7,2 3 0 8,-5 0 0-8,2 2 0 8,-9 0 0-8,0 1 0 7,-6 3 0-7,-2 2 0 8,0 2 0-8,-1 2 0 7,-6 1 0-7,0 0 0 7,-6-1 144-7,-1-1 64 8,-2-1 16-8,-4-1 0 8,-1 3 192-7,-5-1 32 5,-2 0 16-6,2-1 0 7,-5-1-192-5,1-2-32 4,2-1-16-6,-1-1 0 8,1-2-224-8,5 0 176 7,-4-2-176-7,3 1 160 8,0-3-160-8,0-2-144 7,-1 0 144-7,4-2-208 21,1-1-1712-21,4-2-320 0,2-1-80 0,1-4-12288 6</inkml:trace>
    </iact:actionData>
  </iact:action>
  <iact:action type="add" startTime="162429">
    <iact:property name="dataType"/>
    <iact:actionData xml:id="d116">
      <inkml:trace xmlns:inkml="http://www.w3.org/2003/InkML" xml:id="stk110" contextRef="#ctx0" brushRef="#br0">25104 11430 17503 0,'1'-3'1552'1,"2"0"-1232"5,-3 3-320-6,3-1 0 8,-3-1 2352-8,5 1 400 7,-1-3 96-7,7 1 16 8,5-3-1584-7,2 0-320 5,-1 0-64-6,7 1-16 7,-5 2-608-7,7 0-112 8,0 0-32-8,4 2 0 9,-2 1-336-9,2 0-80 6,2 1-16-6,-5 1-13376 13</inkml:trace>
    </iact:actionData>
  </iact:action>
  <iact:action type="add" startTime="162596">
    <iact:property name="dataType"/>
    <iact:actionData xml:id="d117">
      <inkml:trace xmlns:inkml="http://www.w3.org/2003/InkML" xml:id="stk111" contextRef="#ctx0" brushRef="#br0">25623 11410 12895 0,'-5'0'1152'0,"-1"1"-928"5,5 1-224-5,1-2 0 8,0 0 2800-8,0 1 512 7,-3 2 96-7,-8 3 32 8,0 3-1808-8,-4 1-352 7,3 4-80-7,0 0-16 8,-1 3-288-8,1-1-64 8,3 3-16-7,2 4 0 6,1 0-224-7,1-2-32 7,1-6-16-7,-1 3 0 8,7 2-160-8,2 4-48 7,2 0 0-7,3 0 0 8,1 1-160-8,2-6-48 7,3-3 0-7,0-2 0 9,1-5-128-9,1-5 128 6,2 1-128-6,-4-7 128 7,-6-2 64-7,4-4 16 8,2-1 0-8,1-3 0 7,-6 1 48-6,4-4 16 6,2-2 0-7,-3 0 0 8,1-1-16-8,-8-1 0 7,-3 1 0-7,-3 1 0 7,-2 0 64-7,-1 0 16 7,3 0 0-7,-3-1 0 9,-1 3-96-9,-4 2-32 6,1 2 0-5,-8 2 0 6,-1 2-208-7,1 2 0 7,2 2 0-5,1 1 0 19,1 2-320-21,2 0-128 1,-1 0 0-1,3 1-16 11,-1 0-2736-11,4-1-528 0</inkml:trace>
    </iact:actionData>
  </iact:action>
  <iact:action type="add" startTime="162940">
    <iact:property name="dataType"/>
    <iact:actionData xml:id="d118">
      <inkml:trace xmlns:inkml="http://www.w3.org/2003/InkML" xml:id="stk112" contextRef="#ctx0" brushRef="#br0">25872 11491 10127 0,'0'2'448'1,"-2"-2"96"-1,2 1-544 0,-3 2 0 5,3 0 0-5,0-1 0 8,-1 2 2928-8,-2 2 464 7,-2 4 112-7,-2 5 16 9,1 4-1824-9,-1 2-352 7,1 0-80-7,0 1-16 10,4-3-144-10,1 2-16 4,2 1-16-4,-1 2 0 9,2-2-448-9,2 1-96 7,4-4-16-7,2-3 0 9,0-2-256-9,4-3-48 8,2 1-16-8,3-3 0 6,-2-3-64-6,0-1-128 6,0-4 176-6,0-2-176 10,3-4 304-10,-1-2-48 7,-1-2-16-7,0-2 0 10,1 1 224-10,-3-3 48 6,-3-1 16-5,-1-2 0 4,-3-2 112-5,-1-1 32 7,-2-2 0-7,-6 2 0 7,0 1-48-7,-5 0-16 8,-2-1 0-8,-1 1 0 7,-2 2-192-6,-2-2-32 6,-7 3-16-7,1-1 0 8,-1 3-208-8,-4 1-32 7,1 3-128-6,0 2 192 6,-5 1-192-7,5 3 0 7,-3 1 0-7,4 2 0 24,3 3-1152-24,-1 0-208 1,4 2-48-1,3-1-10496 5,2 0-2112-5</inkml:trace>
    </iact:actionData>
  </iact:action>
  <iact:action type="add" startTime="164771">
    <iact:property name="dataType"/>
    <iact:actionData xml:id="d119">
      <inkml:trace xmlns:inkml="http://www.w3.org/2003/InkML" xml:id="stk113" contextRef="#ctx0" brushRef="#br0">26598 11622 16351 0,'-6'0'720'1,"5"0"160"-1,-4 0-704 0,4 0-176 5,1 0 0-5,0 0 0 9,1 0 2368-9,-1 0 448 6,2-2 96-5,1 2 16 8,1 0-1152-9,3 0-240 7,8 0-32-7,-3 2-16 7,6-2-896-7,1 0-176 7,3 0-32-7,1 1-16 7,0 1-368-7,3-1 0 8,0-2 0-8,-4 1 128 21,-2 0-976-20,-3 1-192-1,-5 1-48 0,3-2-12768 5</inkml:trace>
    </iact:actionData>
  </iact:action>
  <iact:action type="add" startTime="165013">
    <iact:property name="dataType"/>
    <iact:actionData xml:id="d120">
      <inkml:trace xmlns:inkml="http://www.w3.org/2003/InkML" xml:id="stk114" contextRef="#ctx0" brushRef="#br0">27163 11476 1839 0,'-2'-9'160'0,"-1"5"-160"6,2 1 0-6,1 2 0 7,0-1 5728-7,0 2 1120 7,-3 0 208-7,3 3 48 9,-3 1-4560-9,1 4-928 6,-1 2-176-6,0 5-32 9,2 1-352-9,1 4-64 7,0 3-16-6,0-2 0 5,0-7-336-6,1 3-80 7,5 7-16-6,-1 7 0 7,-1 3-352-8,2 2-192 7,2-3 192-7,0-4-192 8,4-1 0-8,-1-2 0 9,-4-6 0-9,3-3 0 18,4-6-1280-18,-1-3-384 0,-4-4-64 0,1-2-8576 11,1-4-1712-10</inkml:trace>
    </iact:actionData>
  </iact:action>
  <iact:action type="add" startTime="165239">
    <iact:property name="dataType"/>
    <iact:actionData xml:id="d121">
      <inkml:trace xmlns:inkml="http://www.w3.org/2003/InkML" xml:id="stk115" contextRef="#ctx0" brushRef="#br0">27401 11499 11967 0,'-7'-2'528'1,"4"1"112"-1,1 1-512 0,-1 1-128 4,1 1 0-4,0-1 0 7,2 2 3440-7,-3 3 656 7,-1 4 128-7,-4 5 16 9,5 4-2736-9,-1 2-544 6,-1 1-128-6,2 1 0 9,0 0-48-9,3 1 0 7,3 0 0-7,-3 0 0 9,0-2-256-9,2 0-48 5,8-1-16-5,5-3 0 9,0-2-224-9,-3-4-48 6,-2 0-16-6,2-5 0 8,0 1-176-8,1-7 160 9,1-1-160-9,2-3 160 6,3-1 16-5,-3-4 0 7,-1-2 0-8,0-2 0 6,-5-1 192-5,2-4 32 5,-1 2 16-5,-4-2 0 6,-2-4 96-7,-5 3 32 8,0 0 0-8,-5 2 0 7,2 0-96-6,-4 1 0 6,-1 0-16-7,-2 0 0 8,-2 0-240-8,2 2-32 7,1 1-16-7,-2 3 0 7,2 2-144-7,-1 1 0 8,-2 3 0-8,2 0 0 21,1 1-1440-21,0 1-272 0,3 1-48 1,0-1-9552 8,2 1-1904-8</inkml:trace>
    </iact:actionData>
  </iact:action>
  <iact:action type="add" startTime="165568">
    <iact:property name="dataType"/>
    <iact:actionData xml:id="d122">
      <inkml:trace xmlns:inkml="http://www.w3.org/2003/InkML" xml:id="stk116" contextRef="#ctx0" brushRef="#br0">27724 11464 17503 0,'-1'6'1552'1,"-1"-3"-1232"4,2 0-320-4,0-1 0 6,2 1 1952-7,-4 1 336 7,1 5 64-7,-5 6 16 9,2 6-736-9,-1 4-144 8,-2 0-16-8,2-1-16 5,2 0-224-5,3-2-32 8,5 2-16-8,1-1 0 8,3 1-688-8,1-2-144 9,2-2-32-9,-2-3 0 5,2-3-176-5,3-2-144 9,3-2 192-9,1-3-192 7,0-1 176-6,-1-1-176 5,1-4 160-6,1-2-160 8,-3-4 208-8,3 1-48 7,-6-2-16-6,1-3 0 7,0 0 112-8,-3-1 32 9,0-2 0-9,-3 0 0 5,-2 0 96-5,-1-1 32 8,-3-2 0-8,-2-1 0 7,-2-1 48-7,-1 1 16 7,1-2 0-7,-5 2 0 8,0 3-112-7,-1-1-32 5,-4 1 0-6,0 0 0 8,-3-1-144-8,-2 4-16 8,1-1-16-8,-4 3 0 7,-3 0-160-7,2 2 0 7,1 2 0-7,1-1 128 8,3 2-128-8,1-1-144 7,2 2 144-7,0 1-208 22,4 1-1664-22,5 0-336 1,-1-2-64-1,3-1-14816 4</inkml:trace>
    </iact:actionData>
  </iact:action>
  <iact:action type="add" startTime="165963">
    <iact:property name="dataType"/>
    <iact:actionData xml:id="d123">
      <inkml:trace xmlns:inkml="http://www.w3.org/2003/InkML" xml:id="stk117" contextRef="#ctx0" brushRef="#br0">28119 11448 7359 0,'-3'-1'656'1,"1"1"-528"-1,2 0-128 0,0-2 0 8,0 2 4464-8,0 0 848 8,2 0 192-8,1-1 16 6,3 1-2880-5,1 0-576 7,5 0-112-8,3 0-32 6,4-2-560-5,5 2-112 6,2 0-32-7,4 0 0 10,3-1-512-10,1 1-96 6,0 0-32-6,0 0 0 7,1-2-320-7,0 2-64 7,-1 0 0-7,-6 0-16 8,1 0-176-8,-3 0 128 9,-4-1-128-9,0-1 128 7,-3 1-128-7,-2-1 0 7,0 1 0-7,-5-1 0 19,0-1-512-15,-4 0-16-4,-2 0-16 0,-3 1 0 12,-3-1-1760-12,-2 1-368 0,-4 1-64 1,-3-1-12048 5</inkml:trace>
    </iact:actionData>
  </iact:action>
  <iact:action type="add" startTime="166199">
    <iact:property name="dataType"/>
    <iact:actionData xml:id="d124">
      <inkml:trace xmlns:inkml="http://www.w3.org/2003/InkML" xml:id="stk118" contextRef="#ctx0" brushRef="#br0">28347 11435 2751 0,'-5'1'128'1,"5"-1"16"0,-2 0-144-1,-1 0 0 5,3 2 0-5,0-1 0 7,0 1 5344-7,0-1 1040 6,0 4 208-6,-2 1 32 8,2 1-4000-8,0 3-816 7,2 4-144-6,-2-1-48 6,0 0-224-6,0 2-48 8,0 2-16-9,0 0 0 6,3 4-656-6,-3 1-128 8,2 1-32-8,-2-1 0 7,2-3-336-7,1 0-176 7,0 1 160-7,1-3-160 7,-2 0 128-7,-1-2-128 8,4-1 0-8,-5 0 0 21,4-5-672-20,-1 0-224-1,-1-2-64 0,-1-3 0 12,-1 1-2176-12,-1-4-448 0</inkml:trace>
    </iact:actionData>
  </iact:action>
  <iact:action type="add" startTime="166451">
    <iact:property name="dataType"/>
    <iact:actionData xml:id="d125">
      <inkml:trace xmlns:inkml="http://www.w3.org/2003/InkML" xml:id="stk119" contextRef="#ctx0" brushRef="#br0">28471 11494 7359 0,'0'-4'320'1,"-1"1"80"1,-1 0-400-2,1 1 0 5,1 2 0-5,0 0 0 8,1 0 5264-8,-1 0 976 9,0 0 192-9,2 0 32 6,-1 2-4240-6,2 1-864 8,-3 3-160-7,2 1-48 5,4 2-256-6,-5 3-64 11,5 3-16-11,-1 1 0 6,-1 5-432-6,2-1-64 6,-1 3-32-6,-1-1 0 8,2 5-288-8,-2-1 0 8,-2 4 0-8,-1-3 0 20,4-1-1312-20,-5 0-368 0,0-3-80 0</inkml:trace>
    </iact:actionData>
  </iact:action>
  <iact:action type="add" startTime="170387">
    <iact:property name="dataType"/>
    <iact:actionData xml:id="d126">
      <inkml:trace xmlns:inkml="http://www.w3.org/2003/InkML" xml:id="stk120" contextRef="#ctx0" brushRef="#br0">15978 9792 911 0,'0'0'0'1,"0"0"0"-1,0 0 0 0,-3 0 0 0,1 0 416 5,2 0 0-4,0 0 0-1,-1 0 0 6,1 0-224-6,0 0-32 8,0 0-16-8,-2-2 0 9,2 1 864-9,0-2 160 6,0 0 48-6,0 1 0 10,0 1 352-10,-2 1 80 7,0-2 16-7,1 2 0 6,-1 0-128-6,2 0-32 8,-3 2 0-7,2-1 0 5,-2 2 64-6,0 2 16 8,1-1 0-8,-1 2 0 9,3 3-16-9,-4 1 0 6,4 4 0-6,-3 1 0 8,0 4-512-7,1 0-96 6,2 2-32-7,0-2 0 7,0-1-656-7,2 0-128 7,4 0-16-7,-5-1-15104 13</inkml:trace>
    </iact:actionData>
  </iact:action>
  <iact:action type="add" startTime="171165">
    <iact:property name="dataType"/>
    <iact:actionData xml:id="d127">
      <inkml:trace xmlns:inkml="http://www.w3.org/2003/InkML" xml:id="stk121" contextRef="#ctx0" brushRef="#br0">18932 9773 5519 0,'-2'1'496'1,"1"-2"-496"6,0 1 0-7,1 0 0 7,0 0 2960-7,0 0 496 9,0 0 112-9,0 0 16 8,0 0-1520 0,-3 0-288-8,3 1-64 0,3 2-16 10,-6 1-320-10,1 1-64 5,2 1-16-5,-1 0 0 7,1 1-448-7,0 2-80 7,-2 0-32-7,2 0 0 7,0 3-544-7,0 1-192 10,-4 0 144-10,2 1-144 22,1-1-1888-21,-5-1-464-1</inkml:trace>
    </iact:actionData>
  </iact:action>
  <iact:action type="add" startTime="172024">
    <iact:property name="dataType"/>
    <iact:actionData xml:id="d128">
      <inkml:trace xmlns:inkml="http://www.w3.org/2003/InkML" xml:id="stk122" contextRef="#ctx0" brushRef="#br0">18065 11424 11919 0,'3'-3'512'1,"-3"2"128"-1,0 0-512 0,0 1-128 4,0 0 0-4,0 0 0 8,0-2 1632-8,0 2 288 8,0 2 64-8,-3 0 16 7,3 1-256-7,0 2-48 7,0 1-16-7,0 3 0 8,0 0-480-8,0 1-112 7,0 0 0-6,0 2-16 7,0 2-672-8,0-1-128 8,3 0-16-8,-2 1-9008 16,-1-1-1792-16</inkml:trace>
    </iact:actionData>
  </iact:action>
  <iact:action type="add" startTime="176599">
    <iact:property name="dataType"/>
    <iact:actionData xml:id="d129">
      <inkml:trace xmlns:inkml="http://www.w3.org/2003/InkML" xml:id="stk123" contextRef="#ctx0" brushRef="#br0">29371 11515 5519 0,'0'-2'496'3,"2"-1"-496"3,-1 2 0-6,4-1 0 9,-5 2 3024-9,0 0 512 7,0 2 112-7,1 1 0 7,2 4-1344-7,-3 2-256 7,0 6-64-7,-3 4-16 9,6 2-400-9,-6 1-80 7,3 5-16-7,0 0 0 10,0 1-800-10,0 2-160 6,3-2-48-6,0-2 0 7,1 0-336-7,1-3-128 6,1-3 0-6,-2-4 0 10,1-1 0-10,-1-5-160 8,-1-4 0-8,0-1-9488 15,-3-5-1888-14</inkml:trace>
    </iact:actionData>
  </iact:action>
  <iact:action type="add" startTime="176799">
    <iact:property name="dataType"/>
    <iact:actionData xml:id="d130">
      <inkml:trace xmlns:inkml="http://www.w3.org/2003/InkML" xml:id="stk124" contextRef="#ctx0" brushRef="#br0">29361 11362 16575 0,'-3'-10'1472'1,"1"7"-1168"3,-2-2-304-4,2 2 0 8,1 2 1824-8,1 1 304 7,-3 0 64-7,1 0 16 7,0 0-1312-7,-3 0-272 7,-2 1-48-7,4 1-16 12,-2 2-560-12,2 1 0 6,0 1 0-6,2 1 0 22,4 1-1984-22,1 0-336 0</inkml:trace>
    </iact:actionData>
  </iact:action>
  <iact:action type="add" startTime="177082">
    <iact:property name="dataType"/>
    <iact:actionData xml:id="d131">
      <inkml:trace xmlns:inkml="http://www.w3.org/2003/InkML" xml:id="stk125" contextRef="#ctx0" brushRef="#br0">29499 11632 13823 0,'1'-9'608'1,"-1"5"128"-1,0-1-592 0,0 2-144 6,3 0 0-6,-3 2 0 6,-3-1 1600-5,2-1 304 7,1-1 48-8,0-1 16 8,-3 1-304-8,3 0-48 6,3 1-16-6,-3 1 0 10,4 1-560-10,-1 2-112 6,-1 1-32-6,0 4 0 9,1 1-96-9,2 2-32 6,-2 4 0-6,1 1 0 8,1-1-192-7,-2 3-64 6,0 2 0-7,1 1 0 7,-4 4-128-7,2-4-16 8,1 2-16-8,0-8 0 7,0-1-80-7,1-2-16 7,-4 4 0-7,4-1 0 8,4-1 0-8,-1-2-16 7,-4-1 0-7,-1-5 0 8,-4 1-16-8,4-5 0 7,-2 1 0-7,3-2 0 9,0-2 0-9,1-2 0 7,-2-2 0-7,-1 0 0 8,-2-4-96-8,-1 1 0 7,4 0-128-7,0-2 192 7,1-2-192-6,2-1 128 5,-1-1-128-6,4-2 0 9,2-2 0-9,1 0 0 7,-7 1 0-7,5 1 0 8,4 0 0-8,-1 4 0 7,-2 0 0-7,2 2 0 7,-4 5 0-7,-4 4 0 8,-1 0 0-8,-3 3 0 7,0 2 0-7,5 1-128 8,5 2 128-8,-7 1 0 8,-5 2 0-8,2 1-128 7,3 0 128-7,0 2 0 7,-1 4 0-7,4 2 0 8,1-1 0-8,1 2 0 7,-3-1 0-7,-2 1 0 7,-4 2 0-7,2-3 0 8,5 0 0-8,3-2 0 7,-1 1 0-7,-1-3 0 8,1-1 0-8,-6 0 0 8,3-5 0-8,-2-1-160 21,-2-3-1872-20,2 0-368-1,0-3-80 1</inkml:trace>
    </iact:actionData>
  </iact:action>
  <iact:action type="add" startTime="177771">
    <iact:property name="dataType"/>
    <iact:actionData xml:id="d132">
      <inkml:trace xmlns:inkml="http://www.w3.org/2003/InkML" xml:id="stk126" contextRef="#ctx0" brushRef="#br0">29897 11291 15423 0,'3'-3'688'1,"-3"2"144"0,0-1-672-1,0 1-160 7,0-1 0-7,0 1 0 6,0-1 1472-6,0 1 256 9,2-2 48-9,1-2 16 7,0 1-448-7,0-1-64 9,1 2-32-9,1 0 0 8,2 0-256-8,-3 2-48 8,2-1-16-8,-1 2 0 5,-1 0-160-5,-1 2-48 8,0-1 0-7,-1 1 0 7,2 1-224-8,-2 1-48 7,-1 2-16-7,-1 2 0 6,0-1-208-6,-1 1-32 8,1 0-16-8,0 0 0 8,-2 1-16-8,2-2 0 7,-1 1 0-7,1-1 0 9,-3 0 80-9,-2 2 16 6,2-1 0-6,-1 1 0 8,1-1-96-8,0 0-16 8,1 1 0-8,-2-2 0 7,1 2 48-5,-1 0 0 3,1-2 0-5,-2-1 0 7,-1 0-16-7,2 0 0 8,1-1 0-8,1-4 0 8,2 2-16-8,0-1 0 7,0-1 0-7,-3 1 0 7,3-1 32-7,0 1 16 7,3-2 0-7,0 0 0 9,2 0 48-9,-4 0 16 7,5 0 0-7,-1 0 0 7,-2-2 0-7,4 2 0 8,0 2 0-8,2-2 0 8,2 0-80-8,-2 0 0 7,1 0-16-7,0 1 0 7,2-1-176-7,3 0 0 8,4 0 0-8,0 1 128 22,1 1-768-22,1 1-176 1,1 1-16 0</inkml:trace>
    </iact:actionData>
  </iact:action>
  <iact:action type="add" startTime="188249">
    <iact:property name="dataType"/>
    <iact:actionData xml:id="d133">
      <inkml:trace xmlns:inkml="http://www.w3.org/2003/InkML" xml:id="stk127" contextRef="#ctx0" brushRef="#br0">24505 12738 13071 0,'-1'0'576'1,"-5"0"128"1,1 2-576-2,2-2-128 7,2 0 0-7,-2 0 0 7,3 1 1840-7,0-1 336 9,0 0 64-9,0 0 0 6,0 0-272-6,0 0-64 11,0 0-16-11,3 0 0 4,-2 0-448-3,5 0-96 7,-1 0 0-8,2 0-16 7,2 2-784-7,1-2-160 8,2 1-16-8,1 1-16 7,1-1-352-7,2-1 0 8,0 0 0-8,2 0 128 19,-3 0-1648-19,-2 2-320 0,1-2-64 0</inkml:trace>
    </iact:actionData>
  </iact:action>
  <iact:action type="add" startTime="188436">
    <iact:property name="dataType"/>
    <iact:actionData xml:id="d134">
      <inkml:trace xmlns:inkml="http://www.w3.org/2003/InkML" xml:id="stk128" contextRef="#ctx0" brushRef="#br0">24538 12873 16575 0,'0'-3'1472'0,"0"2"-1168"4,0-1-304-3,0 2 0 4,0 0 2208-5,1 0 384 7,1 0 80-7,2 0 16 8,-2 0-1200-8,3 0-224 9,4 0-48-8,2 2-16 5,1-1-736-6,2 2-144 8,1-1-16-8,3 1-16 20,1 1-1472-19,1-2-288-1</inkml:trace>
    </iact:actionData>
  </iact:action>
  <iact:action type="add" startTime="188940">
    <iact:property name="dataType"/>
    <iact:actionData xml:id="d135">
      <inkml:trace xmlns:inkml="http://www.w3.org/2003/InkML" xml:id="stk129" contextRef="#ctx0" brushRef="#br0">25131 12675 14559 0,'0'-5'640'1,"-3"2"144"0,1 0-624-1,1 2-160 7,1 1 0-7,0 0 0 8,-2 1 1920-8,-1-1 368 8,0 2 64-8,-3 1 16 7,3 0-656-7,-4 2-128 10,-1 4-32-10,4 0 0 6,1 2-528-6,-1-2-96 6,1 1-32-6,-2 0 0 8,2 1-272-8,2-1-64 8,-1 0-16-8,1-2 0 8,2-1-160-8,-1-1-48 6,2-3 0-6,2 0 0 8,-2-1-32-8,4-2-16 7,-2 0 0-6,1-3 0 8,2 0-96-9,0 0-32 6,1-3 0-5,2 0 0 5,-1 0-160-5,6-3 160 6,3 2-160-7,-4-1 160 8,6 1-160-6,-2 1 0 2,1 0 0-3,3 1 0 6,-3 4 0-7,1-2 0 7,2 5 0-7,-3-1 0 9,2 3 0-9,-2 2 0 7,0 5 0-6,-2 1 0 6,-3 2 0-7,1 3 0 7,-3 1 0-7,-1-1 0 8,-1 6 0-8,-6-1 0 7,-1 2 0-7,-3-2 0 8,-3-1 0-8,-1-2 0 7,-6-4 0-7,-2-1 0 7,0 0 176-7,-6-2 0 8,2-2 0-8,-2-3 0 7,-1 1 96-7,-2-2 32 8,2-3 0-8,-2 0 0 7,0-3-144-7,2 0-32 8,1-2 0-8,3-2 0 8,2-2-368-8,3-3-80 7,-2-3 0-7,0-1-16 21,4-1-2672-20,0-2-544 1,-1-5-96-2</inkml:trace>
    </iact:actionData>
  </iact:action>
  <iact:action type="add" startTime="189316">
    <iact:property name="dataType"/>
    <iact:actionData xml:id="d136">
      <inkml:trace xmlns:inkml="http://www.w3.org/2003/InkML" xml:id="stk130" contextRef="#ctx0" brushRef="#br0">25089 12649 12895 0,'0'-4'1152'1,"0"1"-928"8,0 1-224-9,2 2 0 6,0 0 2704-6,1 0 496 8,2-1 112-8,-1-2 16 8,7 0-2432-8,4-1-496 9,1 1-80-9,3-2-32 6,2 2-288-6,1 0 0 8,0 0 128-8,2 2-128 7,1-2 0-7,2 0-256 7,1 0 64-7,0-2-11200 12</inkml:trace>
    </iact:actionData>
  </iact:action>
  <iact:action type="add" startTime="189484">
    <iact:property name="dataType"/>
    <iact:actionData xml:id="d137">
      <inkml:trace xmlns:inkml="http://www.w3.org/2003/InkML" xml:id="stk131" contextRef="#ctx0" brushRef="#br0">25664 12571 1839 0,'0'1'160'0,"-1"-1"-160"6,-1 0 0-6,2 2 0 7,0-1 4224-7,0 1 800 8,-1 1 160-8,-2 1 48 7,0 3-3600-7,-2 2-720 8,1 5-144-8,-1-1-16 8,2 3 224-8,-2 1 48 7,0 2 16-7,1 2 0 8,1 2-80-8,-2 1-32 8,2 0 0-8,2 0 0 7,-2 2-256-7,3 0-48 9,3-1-16-9,4-2 0 6,-2-2-336-6,2-2-64 8,3-1-16-8,2-4 0 7,0-3-64-7,3-2 0 7,-5-3-128-7,2-3 192 8,-1-3-16-8,0-3-16 7,1-1 0-6,0-4 0 8,0 0 64-8,1-4 16 3,2-3 0-3,-6 0 0 7,1-3 176-8,-2 0 32 7,-1 1 16-7,-2-3 0 7,-2 3-16-7,-2-1 0 8,-2 1 0-8,-4 1 0 7,2 1-112-7,-4 1-16 8,-4-1-16-8,3 3 0 7,-3 1-160-7,-1 1-16 7,2 3-128-7,0-1 192 7,1 4-192-7,-2 1 0 8,4 1-144-8,0 1 144 22,2 2-1984-22,1-1-288 0,4 3-64 0,-3-1-12928 5</inkml:trace>
    </iact:actionData>
  </iact:action>
  <iact:action type="add" startTime="189816">
    <iact:property name="dataType"/>
    <iact:actionData xml:id="d138">
      <inkml:trace xmlns:inkml="http://www.w3.org/2003/InkML" xml:id="stk132" contextRef="#ctx0" brushRef="#br0">25968 12643 2751 0,'0'0'256'1,"0"0"-256"2,0 2 0-3,0-2 0 8,0 1 3904-8,0 1 720 7,0 1 160-7,0 0 16 8,-3 4-2816-8,2 2-576 7,-2 4-128-6,-2 2 0 6,1 3-32-7,1 1 0 9,0 1 0-9,0-1 0 6,3 2-320-6,0-1-64 9,6 0-16-9,-3 2 0 6,1-1-256-6,4-2-48 7,0 0-16-7,6-2 0 9,-1-3-192-9,5-2-32 7,1-3-16-7,0-4 0 7,-1-1-64-7,0-3-16 8,1-2 0-8,-2-3 0 7,0-1 176-7,-2-2 48 10,2-4 0-10,-3-1 0 5,0-2 64-3,-2-1 16 4,-1-3 0-6,0-1 0 7,-4-1 0-7,-4 1 16 8,2 3 0-8,-5-3 0 7,0-1-112-7,-5 1-32 8,2 1 0-8,-4 0 0 7,-1 1-96-7,-2 2-32 7,-2 1 0-7,-4 3 0 8,-2 3-128-8,-1 1-128 7,-1 2 192-5,3 2-192 4,-6 2 0-6,1 2-256 8,3 1 32-8,-3 1 0 19,4 3-2208-14,2-2-432-4,2 2-80-1,-2 2-13200 7</inkml:trace>
    </iact:actionData>
  </iact:action>
  <iact:action type="add" startTime="190444">
    <iact:property name="dataType"/>
    <iact:actionData xml:id="d139">
      <inkml:trace xmlns:inkml="http://www.w3.org/2003/InkML" xml:id="stk133" contextRef="#ctx0" brushRef="#br0">26598 12876 9215 0,'-3'-3'400'1,"1"0"96"0,2 2-496-1,0-1 0 4,2 1 0-4,-2 1 0 8,3 0 3808-8,-3-2 672 7,1 1 128-6,5-1 16 9,2-1-2208-10,4 2-448 7,-1-1-96-7,7 2-16 9,2 0-1152-9,2 0-224 5,1 2-48-5,6 1-16 7,-1-2-416-7,1 2 0 7,4 2 0-7,-3-5-15168 12</inkml:trace>
    </iact:actionData>
  </iact:action>
  <iact:action type="add" startTime="190849">
    <iact:property name="dataType"/>
    <iact:actionData xml:id="d140">
      <inkml:trace xmlns:inkml="http://www.w3.org/2003/InkML" xml:id="stk134" contextRef="#ctx0" brushRef="#br0">27225 12669 7359 0,'0'-5'656'1,"0"2"-528"5,1 2-128-6,-1 1 0 7,0 0 2880-7,0 0 560 8,2 0 96-8,-2 0 32 7,0 1-1312-7,0 1-256 10,0 5-48-10,0 3-16 6,0 5-528-6,-2 6-128 8,5 3 0-8,-3 2-16 8,3 3-544-8,-3 2-96 6,5 1-32-6,-2 1 0 8,4-2-384-8,-2-3-80 8,2-2 0-8,0-4-128 6,4-3 0-6,-4-1 0 10,2-2 0-10,1-5 0 18,-5-4-224-18,2-4-160 0,1-2-16 0,-1-2-16 15,1-2-1888-15,-4-3-384 0</inkml:trace>
    </iact:actionData>
  </iact:action>
  <iact:action type="add" startTime="191062">
    <iact:property name="dataType"/>
    <iact:actionData xml:id="d141">
      <inkml:trace xmlns:inkml="http://www.w3.org/2003/InkML" xml:id="stk135" contextRef="#ctx0" brushRef="#br0">27455 12706 10127 0,'0'-3'896'1,"0"1"-704"4,0 1-192-5,-2 1 0 6,2 0 2336-6,0 1 432 7,0 2 96-7,0 2 16 8,-3 2-1664-8,3 3-336 8,-4 4-64-8,1 4-16 6,0-1 64-6,1 3 16 8,-1 2 0-8,3 0 0 9,0 2 64-8,3 1 16 5,-3-3 0-6,5 1 0 8,2-4-240-8,-2 2-32 9,5-4-16-9,-1-3 0 5,4-2-288-5,-1-5-48 8,4-1-16-8,1-6 0 9,-1 0 48-9,2-3 0 5,1-4 0-5,-3-2 0 8,2 0 80-8,-3-5 0 9,1 1 16-9,-2-5 0 7,0-1 64-6,1-2 16 5,-6 0 0-6,2 1 0 8,-8 2-48-8,-2 0-16 7,-2 0 0-7,-2 2 0 7,-8-2-192-7,2 2-32 8,-6 1-16-8,2 3 0 7,0 0-240-7,-2 2 144 7,0 3-144-7,0 1 128 7,-2 3-272-7,5 0-64 9,1 3-16-8,2 0 0 20,-2 1-1952-21,3 2-400 1,2 0-80-1,2 0-7760 8,4 0-1552-8</inkml:trace>
    </iact:actionData>
  </iact:action>
  <iact:action type="add" startTime="191393">
    <iact:property name="dataType"/>
    <iact:actionData xml:id="d142">
      <inkml:trace xmlns:inkml="http://www.w3.org/2003/InkML" xml:id="stk136" contextRef="#ctx0" brushRef="#br0">27813 12680 20895 0,'5'2'928'1,"-5"-1"192"-1,3 1-896 0,-2 1-224 3,2 0 0-3,-3 0 0 7,0 0 704-7,0 3 112 7,2 4 16-7,1 3 0 8,0 5 272-8,-3 1 64 8,1 2 16-8,1 1 0 9,-1 1-128-9,2-1-32 6,0 3 0-6,1-3 0 10,4 2-416-10,-1-5-96 5,5 1 0-5,-2-4-16 8,5 0-112-8,2-4-32 9,-3 0 0-9,1-5 0 6,2-1-16-6,-3-3 0 7,4-1 0-7,-3-5 0 8,0-2 96-8,-3-2 16 8,-2 0 0-8,2-4 0 8,-3 1 32-7,1-4 16 4,1 1 0-5,-4-3 0 8,-3 1 0-8,-4-1 0 7,0-1 0-7,-3 1 0 8,-1 0 16-8,-5-1 16 7,0 1 0-7,0 1 0 7,-4 0-208-7,0 2-64 8,-2 1 0-8,-3 0 0 8,0 2-256-8,2-2 128 7,-3 2-128-6,-4 2 0 21,4 2-960-21,4 2-288-1,-2 3-64 0,2-1-11008 7,6 2-2208-6</inkml:trace>
    </iact:actionData>
  </iact:action>
  <iact:action type="add" startTime="191973">
    <iact:property name="dataType"/>
    <iact:actionData xml:id="d143">
      <inkml:trace xmlns:inkml="http://www.w3.org/2003/InkML" xml:id="stk137" contextRef="#ctx0" brushRef="#br0">28497 12556 16575 0,'1'-6'736'2,"-1"1"160"-2,0 3-720 0,0-1-176 7,0 4 0-7,-1-1 0 7,1 0 1728-7,0 2 320 8,-3 0 64-7,-2 3 16 6,1 5-368-7,-2 4-80 7,-3 3-16-6,2 6 0 7,-1 0-352-8,1 4-80 8,-4 1-16-8,4 3 0 8,3 1-432-8,-1-1-80 8,2 1-32-8,3 1 0 6,0 1-368-6,3-3-80 7,3-3-16-7,1-2 0 7,7-3-208-7,-5-2 0 7,2-3 0-7,3-3 0 24,1-2-320-24,-3-3-128 0,2-2 0 0,1-2-16 12,0-2-2656-10,-3-1-528 3</inkml:trace>
    </iact:actionData>
  </iact:action>
  <iact:action type="add" startTime="192289">
    <iact:property name="dataType"/>
    <iact:actionData xml:id="d144">
      <inkml:trace xmlns:inkml="http://www.w3.org/2003/InkML" xml:id="stk138" contextRef="#ctx0" brushRef="#br0">28753 12735 12895 0,'-4'-9'576'2,"1"3"112"-2,1 2-560 0,2 0-128 6,0 1 0-6,0 1 0 7,0 1 2576-7,2-4 496 8,1 1 80-8,0-4 32 8,1-1-1824-8,3-1-352 8,2 3-80-8,5-2-16 9,-2 1-272-9,2 2-48 6,4 0-16-6,-2 1 0 9,2 2-192-9,-3 0-32 5,0 1-16-5,0 2 0 8,-2 2-112-8,-3 1-32 8,1 0 0-8,-4 1 0 7,-1 0-192-7,0 1 144 10,-6-1-144-10,0 2 128 6,-6 2 0-6,0-1-128 8,0 2 192-8,-1 0-64 6,-2-2 16-6,-6 1 0 9,2 1 0-9,-3 0 0 7,-4 1-144-7,2-1 128 7,2 1-128-7,0-2 128 9,3 0-128-9,-2 0 0 6,0 1 0-6,2-2 0 7,4-2 0-7,-3 1 0 7,4-2 0-7,2 0 0 9,2 1 0-9,3-1 0 6,2 1 0-6,2-1 0 8,1 1 0-8,4-1 0 8,-1 1 0-8,4-1 0 9,2-1-176-9,2 1 176 7,0 2-128-7,2 0 128 7,0 3-144-7,3 2 144 7,0-1-160-7,-5 2 160 7,-1 0 0-7,-5 0 0 7,2-2 0-7,-1 0 0 8,-6 1 0-8,-1-2 0 8,-1 0-128-8,-4 1 128 7,-1-3 0-7,-4 1 0 8,0-1 0-8,-2-1 0 7,-2-1 192-7,-3-1-64 8,-1 0 0-8,-3 1-128 8,3-2 336-8,-1 3-32 7,1-5-16-7,0 2 0 8,3-1-96-8,-1-1-32 7,4-1 0-7,2-1 0 7,2 1-160-7,-1-3 0 8,5 3 0-8,1-2 0 23,1 1-1280-23,2-2-192 1,0 1-48-1,2-2-12224 2</inkml:trace>
    </iact:actionData>
  </iact:action>
  <iact:action type="add" startTime="192754">
    <iact:property name="dataType"/>
    <iact:actionData xml:id="d145">
      <inkml:trace xmlns:inkml="http://www.w3.org/2003/InkML" xml:id="stk139" contextRef="#ctx0" brushRef="#br0">29055 12974 1839 0,'2'-3'160'2,"-2"2"-160"4,0 1 0-6,0 0 0 8,0 0 5776-8,3 0 1136 8,-3 0 208-8,1 0 48 10,1-2-5376-10,-1 2-1072 6,2 0-208-6,0-1-64 7,2 1-448-7,-4-2-288 8,2 1 32-8,0-2-8288 16,0 0-1664-15</inkml:trace>
    </iact:actionData>
  </iact:action>
  <iact:action type="add" startTime="192923">
    <iact:property name="dataType"/>
    <iact:actionData xml:id="d146">
      <inkml:trace xmlns:inkml="http://www.w3.org/2003/InkML" xml:id="stk140" contextRef="#ctx0" brushRef="#br0">29322 12651 4607 0,'0'-8'400'1,"0"4"-400"3,0 1 0-4,2 1 0 7,1 1 4384-7,-3 1 800 8,0 1 144-8,3-1 48 9,-2 2-3488-9,2-1-688 7,2 2-144-7,-2 3-32 7,1 0 0-7,-1 2 0 10,0 5 0-10,1 2 0 5,-4 0-144-5,2 2-48 7,-1 3 0-7,1-1 0 9,-2 0-368-9,3 2-80 6,-3 0 0-6,0-2-16 8,0 2-224-8,0-2-144 7,0 0 192-7,1-4-192 9,-1-1 0-9,2-3 0 7,-1-2 0-7,2-1-192 21,-1-2-1584-21,1-3-304 0,0-2-64 0,1-2-7120 10,-1-4-1424-9</inkml:trace>
    </iact:actionData>
  </iact:action>
  <iact:action type="add" startTime="193147">
    <iact:property name="dataType"/>
    <iact:actionData xml:id="d147">
      <inkml:trace xmlns:inkml="http://www.w3.org/2003/InkML" xml:id="stk141" contextRef="#ctx0" brushRef="#br0">29530 12675 12895 0,'0'-3'1152'1,"3"1"-928"4,-3 2-224-5,1-1 0 8,1 1 2240-8,-1 0 416 7,-1 1 80-7,3-1 16 8,0 0-1536-8,2 2-320 8,-5 1-48-8,0-1-16 10,0 3 352-10,-3 2 64 4,0 1 16-4,1 1 0 8,-2 0-240-8,2 1-64 8,1 2 0-8,1 0 0 7,0 1-272-6,3 0-64 6,3-2-16-7,1-1 0 7,2-1-288-7,3-2-48 7,4-1-16-7,-1-1 0 9,3-1-128-9,1-1-128 8,0-1 192-8,-1-2-192 7,4 0 176-6,-2 0-176 5,-3-2 160-6,0-1-160 8,-1 0 0-8,-1-1 0 7,0 1 0-7,-2-2 0 21,-1-1-272-21,-2 1-160 1,-1-1-16-1,-2 1-16 12,1 1-2176-11,-5-1-432-1,-2-1-96 1</inkml:trace>
    </iact:actionData>
  </iact:action>
  <iact:action type="add" startTime="193417">
    <iact:property name="dataType"/>
    <iact:actionData xml:id="d148">
      <inkml:trace xmlns:inkml="http://www.w3.org/2003/InkML" xml:id="stk142" contextRef="#ctx0" brushRef="#br0">29731 12560 9215 0,'-3'0'816'1,"2"-1"-656"4,1 2-160-5,0 1 0 8,1-1 3664-8,-1 1 704 7,0 2 144-7,0 2 32 10,-1 5-2544-10,-1 3-496 5,2 3-96-5,-1 2-32 8,1 2-32-8,-3 2-16 9,3 4 0-9,-2 0 0 7,7 1-496-7,-5 2-112 7,1-2-16-7,2 1 0 9,0 1-400-9,5-2-96 5,-4-1-16-4,4-5 0 7,-4-1-192-8,0-3 128 7,4-2-128-7,-2-3 0 20,1-4-240-19,1-3-144-1,-4-3-16 1,1-3-16 11,0-3-2384-11,3-4-464-1</inkml:trace>
    </iact:actionData>
  </iact:action>
  <iact:action type="add" startTime="193656">
    <iact:property name="dataType"/>
    <iact:actionData xml:id="d149">
      <inkml:trace xmlns:inkml="http://www.w3.org/2003/InkML" xml:id="stk143" contextRef="#ctx0" brushRef="#br0">29931 12520 19343 0,'3'-3'1728'1,"-3"2"-1392"5,3-1-336-6,2 2 0 8,-4 0 2064-8,5 0 352 7,2-1 64-7,8 1 16 8,6 1-816-7,5 4-144 7,1 2-48-8,2 4 0 8,-2 3 176-8,0 6 16 7,-1 3 16-7,-5 4 0 7,-3 3-672-7,-3 4-144 9,-4 3-32-9,-4-1 0 6,-2-1-448-6,-9 1-80 6,0 5-32-6,-6-2 0 9,-3-1-288-9,-3 1 160 8,-7-1-160-8,-8 0 128 22,-4-3-2912-20,-4 1-592 1</inkml:trace>
    </iact:actionData>
  </iact:action>
  <iact:action type="add" startTime="194424">
    <iact:property name="dataType"/>
    <iact:actionData xml:id="d150">
      <inkml:trace xmlns:inkml="http://www.w3.org/2003/InkML" xml:id="stk144" contextRef="#ctx0" brushRef="#br0">24444 13975 16863 0,'0'0'752'0,"0"0"144"0,0 0-704 0,0 0-192 5,3 0 0-5,-3 0 0 7,2 0 1696-7,1 0 304 8,1 0 64-8,2 0 16 8,3 1-736-7,1 1-160 6,2-1-32-7,-1 2 0 7,2-1-704-6,0-2-128 6,-1 1-48-7,3-1 0 7,0-1-272-7,0-1 0 7,-1 1-128-6,-2 1 128 18,-1-2-2112-19,-2 2-336 0</inkml:trace>
    </iact:actionData>
  </iact:action>
  <iact:action type="add" startTime="194574">
    <iact:property name="dataType"/>
    <iact:actionData xml:id="d151">
      <inkml:trace xmlns:inkml="http://www.w3.org/2003/InkML" xml:id="stk145" contextRef="#ctx0" brushRef="#br0">24530 14107 14735 0,'-4'3'640'0,"2"-2"160"9,2 1-640-8,0-1-160-1,2 1 0 0,-2-2 0 3,1 1 2624-3,2 2 512 8,5 0 80-8,-1 0 32 7,2 0-2096-7,3 0-432 8,3 0-80-8,-1-3 0 7,4 2-640-7,2-4 0 8,-1 1 0-8,2-4-12656 12</inkml:trace>
    </iact:actionData>
  </iact:action>
  <iact:action type="add" startTime="194949">
    <iact:property name="dataType"/>
    <iact:actionData xml:id="d152">
      <inkml:trace xmlns:inkml="http://www.w3.org/2003/InkML" xml:id="stk146" contextRef="#ctx0" brushRef="#br0">25174 13908 6447 0,'-2'0'576'1,"-1"2"-576"4,2-1 0-5,1 1 0 8,0-1 3120-8,-2 1 512 7,1 2 96-7,-4 2 32 7,-1 3-1776-6,2 0-336 6,-1 0-80-7,-2 0-16 7,4 0-480-6,0-1-112 6,2 1 0-6,1-1-16 6,0 1-208-7,0-3-32 7,0 0-16-7,0-4 0 8,0 3-80-8,0-4-16 8,1 2 0-8,2-3 0 7,0 0-112-7,4-1-32 10,-2-2 0-10,-2 0 0 6,4 0-144-6,1 0-48 6,3 0 0-6,-2 2 0 8,2-1-256-8,4 2 160 7,-1 0-160-7,6 2 128 9,-3 1-128-7,3 0 0 2,2 2 0-3,2 4 0 6,1 2 0-7,-1 2 0 7,-2 0 0-6,-1 1 0 6,-2 4 0-7,-3-4 0 8,-1 0 0-8,-2-2 0 7,-4-1 0-7,2 1 128 6,-7-1 0-6,-3-2 0 8,-1-1 128-8,-1 0 32 7,-6-1 0-7,-1 1 0 8,-7-2 32-8,1 0 16 8,-1-2 0-8,-2-1 0 8,-2 0-128-7,-3 0-16 6,-3-2-16-6,1 1 0 6,2-2-176-7,0-2-176 7,-1-1 48-7,1-1 0 19,3-2-2240-19,1 0-432 0,3-4-80 1,0-7-11584 5</inkml:trace>
    </iact:actionData>
  </iact:action>
  <iact:action type="add" startTime="195296">
    <iact:property name="dataType"/>
    <iact:actionData xml:id="d153">
      <inkml:trace xmlns:inkml="http://www.w3.org/2003/InkML" xml:id="stk147" contextRef="#ctx0" brushRef="#br0">25224 13864 15663 0,'6'-11'688'1,"0"4"144"-1,-2 3-656 0,-1-1-176 4,2 4 0-4,-2-1 0 6,1 2 2336-6,3-3 432 7,5 0 96-7,6-1 16 9,1-1-2224-9,4 1-432 7,-1 1-96-7,-3 0 0 9,-1 1-128-9,-2 2 0 6,2 2-128-4,-3-2 128 17,0 1-2016-17,-2 1-320-2,0-1-64 2</inkml:trace>
    </iact:actionData>
  </iact:action>
  <iact:action type="add" startTime="195429">
    <iact:property name="dataType"/>
    <iact:actionData xml:id="d154">
      <inkml:trace xmlns:inkml="http://www.w3.org/2003/InkML" xml:id="stk148" contextRef="#ctx0" brushRef="#br0">25688 13840 9215 0,'1'2'816'0,"1"-1"-656"9,-2 0-160-9,0 1 0 4,0-1 2656-4,0 1 496 8,3 2 112-8,-3 5 0 7,0 0-1696-7,0 3-352 8,0 4-64-8,0 1 0 8,-5-1-320-8,2 3-64 8,0 2-16-8,2 1 0 8,-2 3 96-8,-1 1 32 7,-2 0 0-7,4 0 0 7,-2-3-16-7,1 1 0 8,3 0 0-8,1-3 0 7,2-2-256-7,2-4-48 7,5-2-16-7,-3-3 0 8,4 1-288-8,2-5-64 8,2-2-16-8,3-5 0 7,-3-1 0-7,2-2 0 8,3-2 0-8,2-6 0 8,2-3 32-7,-2-1 16 5,0-5 0-6,0 2 0 8,-3-1 48-8,-4 1 16 7,-3-3 0-7,-1-2 0 7,-7 2 48-7,-4 0 16 7,-3 1 0-7,-4 2 0 8,-2-1-128-8,-3 1-32 8,1 3 0-8,-3-1 0 7,-4 7-192-6,2 0 0 5,-2 2 128-6,1 2-128 23,4 2-1072-23,1 1-256 0,2 1-48 0,1 2-10016 9,2 2-1984-9</inkml:trace>
    </iact:actionData>
  </iact:action>
  <iact:action type="add" startTime="195760">
    <iact:property name="dataType"/>
    <iact:actionData xml:id="d155">
      <inkml:trace xmlns:inkml="http://www.w3.org/2003/InkML" xml:id="stk149" contextRef="#ctx0" brushRef="#br0">25952 13925 6447 0,'4'0'272'0,"-2"0"80"1,1 0-352-1,0 1 0 4,-3 1 0-4,0-1 0 8,0 2 3312-8,0 0 592 7,1 4 112-7,2 4 16 9,0 1-2464-9,-3 1-496 8,0 2-112-8,0 1 0 7,1 5 256-7,2 0 48 7,-3 4 16-7,0-1 0 7,3-2-224-7,-1 0-32 7,2 0-16-7,2 1 0 8,2-4-368-8,2 0-80 10,3-4-16-10,2-2 0 7,3-1-288-7,0-3-48 6,1 0-16-6,0-5 0 9,-1-1 32-9,3-3 0 7,0 0 0-4,-1-6 0 2,1 0 224-5,-2-4 64 7,1 1 0-7,-3-4 0 7,-2-1-16-7,-1 0 0 7,-1-3 0-7,-6 1 0 7,1 0 16-7,-4-2 16 7,-4 0 0-7,-3 0 0 8,-1 2 32-7,-4-2 0 6,-2 2 0-7,-3 1 0 8,-2 2-192-8,-3-2-48 7,-1 3 0-7,-3 0 0 8,-1 5-176-8,-2 1-144 7,1 3 192-6,1 0-192 5,0 4 0-6,1-2 0 8,0 4-160-8,3 0 160 24,1 1-2048-24,3-1-304 0,3 2-48 0,0-1-15072 3</inkml:trace>
    </iact:actionData>
  </iact:action>
  <iact:action type="add" startTime="196627">
    <iact:property name="dataType"/>
    <iact:actionData xml:id="d156">
      <inkml:trace xmlns:inkml="http://www.w3.org/2003/InkML" xml:id="stk150" contextRef="#ctx0" brushRef="#br0">26583 14205 3679 0,'0'-2'320'3,"0"1"-320"4,0 1 0-7,0-2 0 7,2 2 4480-7,-1-1 816 7,1-1 160-7,2 1 48 8,5-2-3120-8,4 0-608 8,5 0-128-8,0 0-32 7,6 3-976-7,-2-1-208 9,3 1-48-9,2 0 0 6,-1 1-384-6,4-1-144 9,-3 0 0-9,-1-3-13360 11</inkml:trace>
    </iact:actionData>
  </iact:action>
  <iact:action type="add" startTime="197302">
    <iact:property name="dataType"/>
    <iact:actionData xml:id="d157">
      <inkml:trace xmlns:inkml="http://www.w3.org/2003/InkML" xml:id="stk151" contextRef="#ctx0" brushRef="#br0">27305 13911 1839 0,'-2'-1'160'3,"2"-1"-160"5,-2 2 0-8,0 0 0 7,2 0 2944-7,0-1 544 7,-1-1 112-7,-1-1 32 7,-1 2-1584-7,0-2-304 8,2-2-64-8,-4 2-16 8,4 0-320-8,-1 1-64 7,2-1 0-7,0 0-16 8,0 1-256-8,2-1-48 9,4-1-16-9,-3 1 0 7,4-2-320-7,5 1-64 6,0-1-16-5,0 1 0 7,5-1-160-8,0 1-16 6,0 1-16-5,3-1 0 6,-1 2-160-7,-1-1-16 8,1 0-16-8,0 2 0 7,-1-1 0-6,-2 2 0 5,-1 2 0-6,-1-1 0 8,-6 4 32-8,3 1 16 7,-7 1 0-6,-1 3 0 6,0 2-80-7,-3 0-128 7,-3 1 176-7,-1 2-176 8,-4 2 240-8,1-3-64 8,-6 1-16-7,-1 0 0 5,-1 0-160-6,1 0 160 7,-1-2-160-7,0-1 160 8,0 0-160-8,3-3 128 7,5-2-128-7,-5-2 128 7,9-1-128-7,-4-2 0 8,2-1 0-8,4-1 128 7,1 0-128-7,0-1 0 8,3 1 0-8,1-5 128 8,4 1-128-7,0-1 0 6,4 1 0-7,0-1 0 7,0 2 0-7,6-1 0 7,1-1 0-7,0 1 0 8,2 1 0-8,0 2 0 7,0-1 0-7,-1 2 0 8,1 4 0-8,-2 1 0 7,-4 2-144-7,0 2 144 8,0 3 0-8,-6 1 0 8,-3 2 0-8,-2 3 0 7,-4 0 0-7,-6 0 0 7,-3 2 0-7,2 0 0 9,-8-1 0-9,0-1 0 6,-4-3 0-6,0-1 0 8,-2 0 192-8,0-4 80 7,-1 1 32-7,1-3 0 7,0-2 80-7,1-3 32 9,0 0 0-9,4-3 0 8,1 0-160-8,1-3-16 6,0 0-16-5,2 0 0 7,0-1-224-8,2-2 128 7,1 2-128-7,3-2 0 7,0 0 0-7,3 0 0 7,3 0-208-7,0 0 64 23,2 0-1728-22,4-3-352-1,-2 2-64 1,4-5-12528 1</inkml:trace>
    </iact:actionData>
  </iact:action>
  <iact:action type="add" startTime="197859">
    <iact:property name="dataType"/>
    <iact:actionData xml:id="d158">
      <inkml:trace xmlns:inkml="http://www.w3.org/2003/InkML" xml:id="stk152" contextRef="#ctx0" brushRef="#br0">27810 13839 24127 0,'2'-6'1072'2,"-1"3"208"-2,4 1-1024 0,-4 2-256 6,2 0 0-6,0 2 0 8,-1 1 976-8,4 0 144 7,-2 3 32-7,3 2 0 8,4 4-256-8,-2 3-32 7,1 3-16-7,-2 0 0 10,-1 1 208-10,0 3 32 6,1 2 16-6,-1 3 0 8,1 2-528-7,-4-1-96 6,0 1-32-7,-1-4 0 6,5-1-320-6,-7-4-128 7,2 1 0-7,0-5 144 8,-1-1-400-8,-1-4-64 8,1-4-32-8,1-1 0 21,-3-2-1984-21,-3-5-400 1,-2-2-80-1</inkml:trace>
    </iact:actionData>
  </iact:action>
  <iact:action type="add" startTime="198101">
    <iact:property name="dataType"/>
    <iact:actionData xml:id="d159">
      <inkml:trace xmlns:inkml="http://www.w3.org/2003/InkML" xml:id="stk153" contextRef="#ctx0" brushRef="#br0">28141 13797 19519 0,'3'0'864'1,"-2"0"176"-1,2 2-832 0,0-1-208 5,-3 0 0-5,0 1 0 8,0 1 1200-8,0 1 192 7,0 5 32-7,-3 3 16 8,3 4-48-8,-4 2-16 7,-1 2 0-7,2-1 0 8,-2-1-208-8,0-1-32 8,1 0-16-8,4-1 0 7,-3 2-432-6,1-3-96 6,4-2-16-7,1-1 0 7,1-3-240-7,2-2-48 8,1 1-16-8,2-4 0 9,6-2-96-9,0-1-32 6,1-2 0-6,5-1 0 7,0-1-16-7,0 0 0 9,1 0 0-9,-1-3 0 7,-1 0-128-7,-3 0 0 7,2 2 0-7,-1-1 128 8,-1 2-128-8,3-1 0 7,-8 1 0-7,1 0 0 23,0 0-976-22,-2 2-240-1,-3-2-32 0,-2-2-16 11,-1 1-1488-11,-2-2-288 1</inkml:trace>
    </iact:actionData>
  </iact:action>
  <iact:action type="add" startTime="198371">
    <iact:property name="dataType"/>
    <iact:actionData xml:id="d160">
      <inkml:trace xmlns:inkml="http://www.w3.org/2003/InkML" xml:id="stk154" contextRef="#ctx0" brushRef="#br0">28362 13797 11055 0,'0'-9'976'1,"-3"3"-784"4,3 0-192-5,-2 3 0 9,2 2 2640-9,0 1 496 7,2 0 80-7,-2 0 32 9,3-2-1856-9,-2 2-368 6,1 0-80-6,2 2-16 6,-2 1 256-6,-1 3 48 10,-1 1 16-10,2 4 0 8,-2-1 64-8,0 5 16 7,0 1 0-7,0 3 0 7,0 2-448-7,0 3-96 9,0 2-16-9,3 4 0 7,1 1-352-7,-1 0-80 5,1 4-16-5,1-4 0 8,1 0-192-8,0-4-128 10,0-2 128-10,-3 0-128 6,1-3-208-5,-4-4-112 5,0-2-32-6,-3-1 0 20,2-2-2560-20,-2-2-512 0</inkml:trace>
    </iact:actionData>
  </iact:action>
  <iact:action type="add" startTime="199603">
    <iact:property name="dataType"/>
    <iact:actionData xml:id="d161">
      <inkml:trace xmlns:inkml="http://www.w3.org/2003/InkML" xml:id="stk155" contextRef="#ctx0" brushRef="#br0">24508 15181 17391 0,'-3'-2'768'1,"3"1"160"-1,0 1-736 0,0-2-192 4,3 2 0-4,-3-1 0 7,2 1 1696-6,0-2 304 7,4 1 64-8,3-1 16 8,3 1-896-8,3-2-176 7,3 1-48-6,-2-1 0 5,5 2-640-6,-2-2-144 10,3 1-32-10,1 1 0 6,-4-1-144-6,3 1 0 9,0-1 0-9,-2 1 128 19,-1-1-448-17,-4 1-112-2,-5-2-16 1,-6 2-11968 4</inkml:trace>
    </iact:actionData>
  </iact:action>
  <iact:action type="add" startTime="199768">
    <iact:property name="dataType"/>
    <iact:actionData xml:id="d162">
      <inkml:trace xmlns:inkml="http://www.w3.org/2003/InkML" xml:id="stk156" contextRef="#ctx0" brushRef="#br0">24595 15321 911 0,'-1'-3'0'1,"2"0"0"-1,2 2 0 0,0-2 0 6,2 2 0-6,-2 1 0 6,1-2 5808-6,7 1 1072 7,2-2 224-7,5 0 32 8,8-2-5488-8,7-1-1104 9,-2 2-224-9,2 1-32 9,1 1-288-9,-4 1-224 5,-4-1 32-4</inkml:trace>
    </iact:actionData>
  </iact:action>
  <iact:action type="add" startTime="201190">
    <iact:property name="dataType"/>
    <iact:actionData xml:id="d163">
      <inkml:trace xmlns:inkml="http://www.w3.org/2003/InkML" xml:id="stk157" contextRef="#ctx0" brushRef="#br0">25385 14969 17679 0,'2'-5'768'1,"-2"2"192"1,-2 0-768-2,4 2-192 7,1 1 0-7,-3 0 0 8,0 0 1888-8,1 1 352 7,-1 4 64-7,0 1 0 7,3 4-448-7,-3 6-112 9,3 2-16-9,-1 6 0 7,1 4-640-7,1 2-128 8,4 1-16-8,-2 1-16 8,2 7-544-8,3-1-128 8,4-1 0-8,-3-2-16 7,5-1-240-6,-2-3 0 6,-3-6 0-7,0-4 0 19,-2-3-640-17,-2-4-240-2,-1-2-32 0,0-4-16 13,-2-4-1888-10,-5-2-368-2</inkml:trace>
    </iact:actionData>
  </iact:action>
  <iact:action type="add" startTime="201509">
    <iact:property name="dataType"/>
    <iact:actionData xml:id="d164">
      <inkml:trace xmlns:inkml="http://www.w3.org/2003/InkML" xml:id="stk158" contextRef="#ctx0" brushRef="#br0">25860 15040 13183 0,'6'-6'576'1,"-2"1"128"-1,-1 1-560 0,2 1-144 5,-5 0 0-5,0 1 0 8,0 1 1808-8,1-1 336 7,-1-2 64-7,0-2 16 8,0 0-256-8,-1 0-48 8,-5 2-16-8,0-1 0 9,-2 1-288-9,-2 2-48 7,-2 1-16-7,-1 4 0 7,-2-2-496-7,2 2-96 9,-5 2-32-9,1-1 0 5,3 2-496-5,0 0-112 7,1 0 0-7,3 0-16 9,2 1-304-9,1-1 128 7,-1 2-128-7,4-2 0 8,-2 1 0-8,2 0 0 8,4 1 0-8,0-2 0 8,0 3 0-8,4 0 0 8,2 1 0-8,3-1 0 5,1-2 0-5,2 2 0 10,3 0 0-10,3 1-144 8,2 2 144-8,3 0 0 6,-1 2-144-6,3-1 144 6,2 0 0-6,-4 2 0 7,3 0 0-6,-7 1 0 7,2 1 0-8,-5-1-176 6,-6-1 176-4,-4-1-128 4,0 1-64-4,-6 2-16 4,-3-3 0-5,-1 0 0 6,-8 1 16-7,-3-3 0 7,-4-2 0-7,-2 0 0 8,-1-2 192-8,-2-1 0 7,2-1 0-7,0-2 0 7,2-4 0-7,3 0 0 8,2-2 0-8,1-1-144 7,6-2 144-7,2-2 0 8,-2-2 0-8,5-3 0 7,3-1 0-7,3-4 0 8,2-2 0-8,2-2 0 8,2-3 0-8,4 1 0 8,-1-2 0-7,3-2 0 5,3-3 0-5,1 4 0 5,0-1-144-6,-1 3 144 7,1 0 0-7,-2 2 0 8,2 1 0-8,-1 4 0 7,0 2 0-7,-7-2 0 8,4 3 0-7,-6 0 0 5,2 1 0-6,-4 0 0 8,3 2 0-7,-1 1 0 6,2 2 0-7,-4 1 0 8,2 1 0-8,-3 0 0 7,1 2 0-7,-2 1-144 7,-2 0 144-7,1 3 0 9,-1 1 0-9,-1 1-128 6,0-1 128-6,1 2 0 7,-3 2 0-7,0-2-128 8,0 1 128-8,2 0 0 7,1 4 0-7,-3-1-128 9,1 1 128-9,-1 1 0 7,0 2 0-7,0 1 0 7,0 0 0-7,0 2 0 8,0 0 0-8,0 3 0 7,-1-1 0-7,1 2 0 8,0 4 176-8,0 0-176 7,-3 1 192-7,6-1-192 9,-3 4 336-9,4-2-32 7,2 1-16-7,2-1 0 7,4-2-160-6,-4-1-128 6,6-3 144-7,-2 0-144 8,2-2 144-8,1-3-144 7,2-2 128-7,0-1-128 8,-2-5 128-8,0-1-128 6,0-4 0-6,-2 0 128 7,0-3 0-7,2 2-128 8,-3-4 192-8,-1-2-64 7,2-2-128-7,0 0 160 8,-1-1-160-8,-2-2 160 8,-2 1-160-8,1-1 192 8,-3 1-192-8,0 0 192 8,-3-1 48-8,0 0 16 7,-6-1 0-7,0 0 0 8,1 1 144-8,-5-1 48 6,1 2 0-6,-3 2 0 8,1 0-128-8,-3 2 0 7,-4 0-16-7,0 1 0 8,0 1-16-8,0 2 0 7,1 0 0-7,-3 2 0 8,4 1-96-8,-3 3-32 7,1 0 0-6,-3 1 0 6,2 2-160-7,-2 0 0 7,-1 3 0-7,4 0 0 8,-2-2 0-8,3 5-224 7,-1 0 32-7,4 0 0 22,0 1-1232-22,0-1-240 1,4 1-64-1,-1 1-10048 8,4-1-2000-7</inkml:trace>
    </iact:actionData>
  </iact:action>
  <iact:action type="add" startTime="203188">
    <iact:property name="dataType"/>
    <iact:actionData xml:id="d165">
      <inkml:trace xmlns:inkml="http://www.w3.org/2003/InkML" xml:id="stk159" contextRef="#ctx0" brushRef="#br0">26774 15071 5519 0,'5'-5'240'1,"-2"2"64"-1,-3 0-304 0,1 2 0 8,1 1 0-8,-2 1 0 7,1 2 5056-7,2 0 944 8,2 3 192-8,-2 2 32 8,4 2-3728-8,-3 3-768 7,4 4-128-7,-4 2-48 8,4 2-928-8,-1 0-192 8,3-1-48-8,-1-2 0 7,-1 0-256-7,-1-3-128 7,1 0 0-7,-2-5 128 9,-2 0-128-9,-1-4 0 6,1 0 0-6,-4-3 0 22,0-3-1808-21,-3-1-240 0,0-2-64-1</inkml:trace>
    </iact:actionData>
  </iact:action>
  <iact:action type="add" startTime="203415">
    <iact:property name="dataType"/>
    <iact:actionData xml:id="d166">
      <inkml:trace xmlns:inkml="http://www.w3.org/2003/InkML" xml:id="stk160" contextRef="#ctx0" brushRef="#br0">26712 14819 28335 0,'0'-2'2512'13,"2"2"-2000"-12,2 2-512-1,-4-1 0 2,1 2 0-1,1-1-288 4,2 2 32-5,1 1 16 22,-1 2-2576-22,2 3-512 1,3-1-96-1</inkml:trace>
    </iact:actionData>
  </iact:action>
  <iact:action type="add" startTime="203668">
    <iact:property name="dataType"/>
    <iact:actionData xml:id="d167">
      <inkml:trace xmlns:inkml="http://www.w3.org/2003/InkML" xml:id="stk161" contextRef="#ctx0" brushRef="#br0">26988 15130 13823 0,'0'-4'1216'3,"0"1"-960"3,1 0-256-6,-1 1 0 8,0 2 2048-8,0-1 352 7,3-2 80-7,-1-2 16 9,1 1-1456-9,1-1-272 7,2 1-64-6,1 1-16 6,1 2-160-7,-1 1-16 8,1 1-16-8,1 2 0 7,1 1 400-6,-3 2 96 7,1 2 16-8,-1 1 0 7,1 1-208-7,-1-1-32 7,0 1-16-7,-2 1 0 10,-1 1-224-10,2-1-32 7,0 1-16-7,0 2 0 7,-1-1-224-6,-1-3-64 3,2 1 0-4,-2-2 0 8,-4-2-192-8,3 1 144 8,-1-4-144-7,1 0 128 5,-3-2-128-6,0-2 160 8,3-2-160-8,-3-1 160 9,4-1 0-9,-2-2 0 6,1-1 0-6,0-1 0 11,0-1-16-11,1-1 0 6,3-3 0-6,-2 1 0 5,2-2-144-4,1 1 0 6,-1 3 144-7,3-4-144 7,2 0 0-7,-4-3 128 10,4 1-128-10,-2 1 0 10,2 2 0-10,0-1 0 7,-2 4 0-6,2 1 0 7,-2 2 0-5,-2 2 0-3,-1 4 0 0,1-1 0 8,-4 4 0-7,0 1 0 3,-1 3 0-4,0 0 0 8,-1 1 0-8,1 3 0 8,-3 2 0-8,1 0 0 7,1 3 144-7,-1-2-144 7,2-1 192-7,-3 1-192 8,2 1 192-8,1-1-192 7,0 1 192-7,1-1-192 8,1-1 128-8,-3-2-128 6,3-1 0-6,1-3 0 9,-2 0 0-9,-2-5 0 6,1 1-160-6,0-2 160 24,-3-2-1664-22,0-1-224-2,0 0-32 1,-5-3-8224 5,4 2-1632-6</inkml:trace>
    </iact:actionData>
  </iact:action>
  <iact:action type="add" startTime="204224">
    <iact:property name="dataType"/>
    <iact:actionData xml:id="d168">
      <inkml:trace xmlns:inkml="http://www.w3.org/2003/InkML" xml:id="stk162" contextRef="#ctx0" brushRef="#br0">27609 14826 11967 0,'1'-4'1072'1,"4"-1"-864"7,-5 2-208-8,1 2 0 8,2-1 2192-8,-3-1 400 7,3-1 80-7,2-4 16 7,2 0-1040-7,0-3-208 8,1 2-32-7,-1 2-16 7,1 1-224-8,-1 2-32 6,2 1-16-6,-2 0 0 7,-1 3-96-7,2 0 0 9,-2 1-16-9,0 1 0 7,1 1-112-7,-6 1 0 8,5 2-16-7,-6 0 0 4,0 0-352-5,0 1-64 8,0 4-16-8,0-1 0 7,-4 0-32-7,1 1-16 8,-4-1 0-8,-1 2 0 8,-2-2 32-8,1 2 0 8,-1-1 0-8,1-1 0 6,0 0-144-5,1-2-32 8,2-1 0-7,0-1 0 3,3-1 0-5,2-2 0 6,1-1 0-6,0 0 0 9,1-1-64-9,2-1 0 6,3 0-16-6,2 0 0 8,4-1-176-8,0-1 0 7,5 0 144-7,3-3-144 7,-4 2 0-7,5 0 0 8,2-1 0-8,3 1 128 23,0 0-1152-23,1 3-208 1,0 0-48-1,-2 3-17344 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B8DDF-4646-4AD1-9C4C-6E2A02EFFF95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A73FF-C71E-4941-8E19-ED26DA09FF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09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4267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1"/>
            <a:ext cx="9144000" cy="533400"/>
          </a:xfrm>
        </p:spPr>
        <p:txBody>
          <a:bodyPr/>
          <a:lstStyle>
            <a:lvl1pPr marL="0" indent="0" algn="r">
              <a:buNone/>
              <a:defRPr sz="2667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867"/>
            </a:lvl1pPr>
          </a:lstStyle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33" name="Rectangle 32"/>
          <p:cNvSpPr/>
          <p:nvPr/>
        </p:nvSpPr>
        <p:spPr>
          <a:xfrm>
            <a:off x="1219200" y="5048251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1219200" y="5048251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</p:spTree>
    <p:extLst>
      <p:ext uri="{BB962C8B-B14F-4D97-AF65-F5344CB8AC3E}">
        <p14:creationId xmlns:p14="http://schemas.microsoft.com/office/powerpoint/2010/main" val="386575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1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 dirty="0"/>
          </a:p>
        </p:txBody>
      </p:sp>
    </p:spTree>
    <p:extLst>
      <p:ext uri="{BB962C8B-B14F-4D97-AF65-F5344CB8AC3E}">
        <p14:creationId xmlns:p14="http://schemas.microsoft.com/office/powerpoint/2010/main" val="644790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2104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4267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</p:spTree>
    <p:extLst>
      <p:ext uri="{BB962C8B-B14F-4D97-AF65-F5344CB8AC3E}">
        <p14:creationId xmlns:p14="http://schemas.microsoft.com/office/powerpoint/2010/main" val="4266790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7444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7099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</p:spTree>
    <p:extLst>
      <p:ext uri="{BB962C8B-B14F-4D97-AF65-F5344CB8AC3E}">
        <p14:creationId xmlns:p14="http://schemas.microsoft.com/office/powerpoint/2010/main" val="365848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</p:spTree>
    <p:extLst>
      <p:ext uri="{BB962C8B-B14F-4D97-AF65-F5344CB8AC3E}">
        <p14:creationId xmlns:p14="http://schemas.microsoft.com/office/powerpoint/2010/main" val="317160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667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2"/>
            <a:ext cx="3352800" cy="4843463"/>
          </a:xfrm>
        </p:spPr>
        <p:txBody>
          <a:bodyPr/>
          <a:lstStyle>
            <a:lvl1pPr marL="0" indent="0">
              <a:lnSpc>
                <a:spcPts val="2933"/>
              </a:lnSpc>
              <a:spcAft>
                <a:spcPts val="1333"/>
              </a:spcAft>
              <a:buNone/>
              <a:defRPr sz="2133">
                <a:solidFill>
                  <a:schemeClr val="tx2"/>
                </a:solidFill>
              </a:defRPr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8154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667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800"/>
              </a:spcBef>
              <a:buNone/>
              <a:defRPr sz="4267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</p:spTree>
    <p:extLst>
      <p:ext uri="{BB962C8B-B14F-4D97-AF65-F5344CB8AC3E}">
        <p14:creationId xmlns:p14="http://schemas.microsoft.com/office/powerpoint/2010/main" val="3043680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1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fld id="{4E079366-3B88-4421-9CD7-F21EA828A922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1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1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867">
                <a:solidFill>
                  <a:schemeClr val="tx2"/>
                </a:solidFill>
              </a:defRPr>
            </a:lvl1pPr>
          </a:lstStyle>
          <a:p>
            <a:fld id="{3D756A75-0583-43F5-8698-694FABC301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</p:spTree>
    <p:extLst>
      <p:ext uri="{BB962C8B-B14F-4D97-AF65-F5344CB8AC3E}">
        <p14:creationId xmlns:p14="http://schemas.microsoft.com/office/powerpoint/2010/main" val="110880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267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ts val="800"/>
        </a:spcBef>
        <a:buClr>
          <a:schemeClr val="accent1"/>
        </a:buClr>
        <a:buSzPct val="76000"/>
        <a:buFont typeface="Wingdings 3"/>
        <a:buChar char="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indent="-365751" algn="l" rtl="0" eaLnBrk="1" latinLnBrk="0" hangingPunct="1">
        <a:spcBef>
          <a:spcPts val="667"/>
        </a:spcBef>
        <a:buClr>
          <a:schemeClr val="accent2"/>
        </a:buClr>
        <a:buSzPct val="76000"/>
        <a:buFont typeface="Wingdings 3"/>
        <a:buChar char=""/>
        <a:defRPr kumimoji="0" sz="3067" kern="1200">
          <a:solidFill>
            <a:schemeClr val="tx2"/>
          </a:solidFill>
          <a:latin typeface="+mn-lt"/>
          <a:ea typeface="+mn-ea"/>
          <a:cs typeface="+mn-cs"/>
        </a:defRPr>
      </a:lvl2pPr>
      <a:lvl3pPr marL="1097253" indent="-304792" algn="l" rtl="0" eaLnBrk="1" latinLnBrk="0" hangingPunct="1">
        <a:spcBef>
          <a:spcPts val="667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463003" indent="-304792" algn="l" rtl="0" eaLnBrk="1" latinLnBrk="0" hangingPunct="1">
        <a:spcBef>
          <a:spcPts val="533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304792" algn="l" rtl="0" eaLnBrk="1" latinLnBrk="0" hangingPunct="1">
        <a:spcBef>
          <a:spcPts val="400"/>
        </a:spcBef>
        <a:buClr>
          <a:schemeClr val="accent2"/>
        </a:buClr>
        <a:buSzPct val="70000"/>
        <a:buFont typeface="Wingdings"/>
        <a:buChar char="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194505" indent="-243834" algn="l" rtl="0" eaLnBrk="1" latinLnBrk="0" hangingPunct="1">
        <a:spcBef>
          <a:spcPts val="4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2133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438339" indent="-243834" algn="l" rtl="0" eaLnBrk="1" latinLnBrk="0" hangingPunct="1">
        <a:spcBef>
          <a:spcPts val="4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867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682173" indent="-243834" algn="l" rtl="0" eaLnBrk="1" latinLnBrk="0" hangingPunct="1">
        <a:spcBef>
          <a:spcPts val="4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867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926007" indent="-243834" algn="l" rtl="0" eaLnBrk="1" latinLnBrk="0" hangingPunct="1">
        <a:spcBef>
          <a:spcPts val="400"/>
        </a:spcBef>
        <a:buClr>
          <a:srgbClr val="9FB8CD"/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microsoft.com/office/2011/relationships/inkAction" Target="../ink/inkAction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Geometry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81600"/>
            <a:ext cx="9144000" cy="5334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Circle Applications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816BC95-040B-EFB0-1788-645756E66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670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3"/>
    </mc:Choice>
    <mc:Fallback>
      <p:transition spd="slow" advTm="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Skating Rink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78453-0C26-14C1-B4F3-A6827114F421}"/>
              </a:ext>
            </a:extLst>
          </p:cNvPr>
          <p:cNvSpPr txBox="1"/>
          <p:nvPr/>
        </p:nvSpPr>
        <p:spPr>
          <a:xfrm>
            <a:off x="609600" y="1371600"/>
            <a:ext cx="1089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skating rink is made up of two semi-circular sections on the short ends of a 50’ x 20’ rectangle.  What are the perimeter and surface area of the rink?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D8F009-BEF3-8E02-3661-BD6C46CB51E2}"/>
              </a:ext>
            </a:extLst>
          </p:cNvPr>
          <p:cNvCxnSpPr>
            <a:cxnSpLocks/>
          </p:cNvCxnSpPr>
          <p:nvPr/>
        </p:nvCxnSpPr>
        <p:spPr>
          <a:xfrm>
            <a:off x="4686298" y="2971797"/>
            <a:ext cx="28194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042E63-348C-C79F-46EF-AE2E7A1E999E}"/>
              </a:ext>
            </a:extLst>
          </p:cNvPr>
          <p:cNvCxnSpPr>
            <a:cxnSpLocks/>
          </p:cNvCxnSpPr>
          <p:nvPr/>
        </p:nvCxnSpPr>
        <p:spPr>
          <a:xfrm>
            <a:off x="7505698" y="2971797"/>
            <a:ext cx="1" cy="16764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5C5665-8E32-B7E0-1C6E-CBA4E0A2CF78}"/>
              </a:ext>
            </a:extLst>
          </p:cNvPr>
          <p:cNvCxnSpPr>
            <a:cxnSpLocks/>
          </p:cNvCxnSpPr>
          <p:nvPr/>
        </p:nvCxnSpPr>
        <p:spPr>
          <a:xfrm>
            <a:off x="4686298" y="4648198"/>
            <a:ext cx="28194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DC628F-1BC4-C96A-1868-D6950C62ECC2}"/>
              </a:ext>
            </a:extLst>
          </p:cNvPr>
          <p:cNvCxnSpPr>
            <a:cxnSpLocks/>
          </p:cNvCxnSpPr>
          <p:nvPr/>
        </p:nvCxnSpPr>
        <p:spPr>
          <a:xfrm>
            <a:off x="4686298" y="2971797"/>
            <a:ext cx="1" cy="16764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4291BA7C-F5CD-59D6-9DF4-5F83A8C0E35E}"/>
              </a:ext>
            </a:extLst>
          </p:cNvPr>
          <p:cNvSpPr/>
          <p:nvPr/>
        </p:nvSpPr>
        <p:spPr>
          <a:xfrm>
            <a:off x="6629400" y="2971800"/>
            <a:ext cx="1752598" cy="1676397"/>
          </a:xfrm>
          <a:prstGeom prst="arc">
            <a:avLst>
              <a:gd name="adj1" fmla="val 16200000"/>
              <a:gd name="adj2" fmla="val 553915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EAB2F9B-C935-00F8-37CC-4975E6B731A1}"/>
              </a:ext>
            </a:extLst>
          </p:cNvPr>
          <p:cNvSpPr/>
          <p:nvPr/>
        </p:nvSpPr>
        <p:spPr>
          <a:xfrm rot="10800000">
            <a:off x="3787626" y="2971797"/>
            <a:ext cx="1752598" cy="1676397"/>
          </a:xfrm>
          <a:prstGeom prst="arc">
            <a:avLst>
              <a:gd name="adj1" fmla="val 16200000"/>
              <a:gd name="adj2" fmla="val 553915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42385B-9532-F9BC-302C-12FB8A44727D}"/>
              </a:ext>
            </a:extLst>
          </p:cNvPr>
          <p:cNvCxnSpPr>
            <a:cxnSpLocks/>
          </p:cNvCxnSpPr>
          <p:nvPr/>
        </p:nvCxnSpPr>
        <p:spPr>
          <a:xfrm>
            <a:off x="4693634" y="2973195"/>
            <a:ext cx="1" cy="167640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2CCAC1-5877-76EE-45B3-FF34A3F58C9B}"/>
              </a:ext>
            </a:extLst>
          </p:cNvPr>
          <p:cNvCxnSpPr>
            <a:cxnSpLocks/>
          </p:cNvCxnSpPr>
          <p:nvPr/>
        </p:nvCxnSpPr>
        <p:spPr>
          <a:xfrm>
            <a:off x="7505698" y="2980877"/>
            <a:ext cx="1" cy="167640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C098896F-29DC-2ABF-5DC3-1080F138C5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11F81BE-4839-0FBF-23F7-B936AEDA41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56000" y="2111400"/>
              <a:ext cx="10800360" cy="35769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11F81BE-4839-0FBF-23F7-B936AEDA41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6640" y="2102040"/>
                <a:ext cx="10819080" cy="35956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8000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826"/>
    </mc:Choice>
    <mc:Fallback>
      <p:transition spd="slow" advTm="296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Shaded Areas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78453-0C26-14C1-B4F3-A6827114F421}"/>
              </a:ext>
            </a:extLst>
          </p:cNvPr>
          <p:cNvSpPr txBox="1"/>
          <p:nvPr/>
        </p:nvSpPr>
        <p:spPr>
          <a:xfrm>
            <a:off x="609600" y="1295400"/>
            <a:ext cx="1089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 the shaded area if the circle is inscribed in the square, i.e. it just touches the square at the four edge points, and the triangle is a right triangle inscribed in the circle whose upper side passes through the center of the circle and if the radius of the circle is 10”.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3A0CC3-4627-9745-AC4B-51391D007C5B}"/>
              </a:ext>
            </a:extLst>
          </p:cNvPr>
          <p:cNvSpPr/>
          <p:nvPr/>
        </p:nvSpPr>
        <p:spPr>
          <a:xfrm>
            <a:off x="4876800" y="2514600"/>
            <a:ext cx="25146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060AA8-A4FD-BECA-3130-B65BC8ADB281}"/>
              </a:ext>
            </a:extLst>
          </p:cNvPr>
          <p:cNvSpPr/>
          <p:nvPr/>
        </p:nvSpPr>
        <p:spPr>
          <a:xfrm>
            <a:off x="4876800" y="2514600"/>
            <a:ext cx="2514600" cy="2514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355B1B6C-EA41-E12B-CA6A-7413FB976C4E}"/>
              </a:ext>
            </a:extLst>
          </p:cNvPr>
          <p:cNvSpPr/>
          <p:nvPr/>
        </p:nvSpPr>
        <p:spPr>
          <a:xfrm rot="18904579">
            <a:off x="5257800" y="2913626"/>
            <a:ext cx="1752600" cy="17526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2E8523-2D24-64EB-E447-54355ADD969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92040" y="2646000"/>
              <a:ext cx="6690960" cy="2925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2E8523-2D24-64EB-E447-54355ADD96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2680" y="2636640"/>
                <a:ext cx="6709680" cy="294444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0F51DF3-749D-BE53-3D35-20EFB1E4E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535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397"/>
    </mc:Choice>
    <mc:Fallback>
      <p:transition spd="slow" advTm="20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What’s Next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FD423ED-E070-94CF-2195-87F7065F7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529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99"/>
    </mc:Choice>
    <mc:Fallback>
      <p:transition spd="slow" advTm="19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17.7|4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en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Theme" id="{27CA062B-CD6A-4098-BBCA-F2A6D0F398AD}" vid="{FBA866AD-333A-463A-9434-A7DDC9E9E9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GreenTheme</Template>
  <TotalTime>3466</TotalTime>
  <Words>102</Words>
  <Application>Microsoft Office PowerPoint</Application>
  <PresentationFormat>Widescreen</PresentationFormat>
  <Paragraphs>7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Bookman Old Style</vt:lpstr>
      <vt:lpstr>Calibri</vt:lpstr>
      <vt:lpstr>Gill Sans MT</vt:lpstr>
      <vt:lpstr>Wingdings</vt:lpstr>
      <vt:lpstr>Wingdings 3</vt:lpstr>
      <vt:lpstr>GreenTheme</vt:lpstr>
      <vt:lpstr>Geometry</vt:lpstr>
      <vt:lpstr>Skating Rink</vt:lpstr>
      <vt:lpstr>Shaded Areas</vt:lpstr>
      <vt:lpstr>What’s Next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gallen</dc:creator>
  <cp:lastModifiedBy>Allen, Gregory</cp:lastModifiedBy>
  <cp:revision>163</cp:revision>
  <dcterms:created xsi:type="dcterms:W3CDTF">2014-12-19T12:53:51Z</dcterms:created>
  <dcterms:modified xsi:type="dcterms:W3CDTF">2023-05-01T23:19:46Z</dcterms:modified>
</cp:coreProperties>
</file>