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343" r:id="rId3"/>
    <p:sldId id="344" r:id="rId4"/>
    <p:sldId id="345" r:id="rId5"/>
    <p:sldId id="34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174" autoAdjust="0"/>
  </p:normalViewPr>
  <p:slideViewPr>
    <p:cSldViewPr>
      <p:cViewPr varScale="1">
        <p:scale>
          <a:sx n="76" d="100"/>
          <a:sy n="76" d="100"/>
        </p:scale>
        <p:origin x="1012" y="60"/>
      </p:cViewPr>
      <p:guideLst>
        <p:guide orient="horz" pos="192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B8DDF-4646-4AD1-9C4C-6E2A02EFFF95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A73FF-C71E-4941-8E19-ED26DA09F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172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86575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1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64479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104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4266790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744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99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6584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17160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154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43680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5/1/2023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88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81600"/>
            <a:ext cx="9144000" cy="5334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Circles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Circles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B19094-4BAD-4A02-3775-1600668158C1}"/>
              </a:ext>
            </a:extLst>
          </p:cNvPr>
          <p:cNvSpPr txBox="1"/>
          <p:nvPr/>
        </p:nvSpPr>
        <p:spPr>
          <a:xfrm>
            <a:off x="609601" y="1371600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circle</a:t>
            </a:r>
            <a:r>
              <a:rPr lang="en-US" dirty="0"/>
              <a:t> is the set of all points that are a constant distance, called the </a:t>
            </a:r>
            <a:r>
              <a:rPr lang="en-US" b="1" dirty="0"/>
              <a:t>radius</a:t>
            </a:r>
            <a:r>
              <a:rPr lang="en-US" dirty="0"/>
              <a:t>, from a fixed point, called the </a:t>
            </a:r>
            <a:r>
              <a:rPr lang="en-US" b="1" dirty="0"/>
              <a:t>center</a:t>
            </a:r>
            <a:r>
              <a:rPr lang="en-US" dirty="0"/>
              <a:t>.  </a:t>
            </a:r>
            <a:r>
              <a:rPr lang="en-US" b="1" dirty="0"/>
              <a:t>Radius</a:t>
            </a:r>
            <a:r>
              <a:rPr lang="en-US" dirty="0"/>
              <a:t> can also refer to a segment running from the center to the edge of the circle.  A </a:t>
            </a:r>
            <a:r>
              <a:rPr lang="en-US" b="1" dirty="0"/>
              <a:t>diameter</a:t>
            </a:r>
            <a:r>
              <a:rPr lang="en-US" dirty="0"/>
              <a:t> is a segment whose end points are on the circle and that passes through the center.  It can also refer to the length of such a segment.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45183F8-CB06-7A51-65B1-8AD280ABFB49}"/>
              </a:ext>
            </a:extLst>
          </p:cNvPr>
          <p:cNvSpPr/>
          <p:nvPr/>
        </p:nvSpPr>
        <p:spPr>
          <a:xfrm>
            <a:off x="5029200" y="3048000"/>
            <a:ext cx="2133600" cy="2209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9D9D6B8-856B-0588-CC25-19AB953AD33E}"/>
              </a:ext>
            </a:extLst>
          </p:cNvPr>
          <p:cNvSpPr/>
          <p:nvPr/>
        </p:nvSpPr>
        <p:spPr>
          <a:xfrm>
            <a:off x="6062443" y="4152900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FD0B9F-7DA1-C040-1B0B-FA7D9A144604}"/>
              </a:ext>
            </a:extLst>
          </p:cNvPr>
          <p:cNvCxnSpPr>
            <a:cxnSpLocks/>
            <a:endCxn id="4" idx="5"/>
          </p:cNvCxnSpPr>
          <p:nvPr/>
        </p:nvCxnSpPr>
        <p:spPr>
          <a:xfrm>
            <a:off x="6079222" y="4174572"/>
            <a:ext cx="771120" cy="7596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D0ED48-DBDA-EE58-247C-301F4524E7B6}"/>
              </a:ext>
            </a:extLst>
          </p:cNvPr>
          <p:cNvCxnSpPr>
            <a:cxnSpLocks/>
            <a:endCxn id="4" idx="7"/>
          </p:cNvCxnSpPr>
          <p:nvPr/>
        </p:nvCxnSpPr>
        <p:spPr>
          <a:xfrm flipV="1">
            <a:off x="5377343" y="3371618"/>
            <a:ext cx="1472999" cy="156390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BCA654D-E4B1-2230-6A3B-B7C86BABCA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774564"/>
              </p:ext>
            </p:extLst>
          </p:nvPr>
        </p:nvGraphicFramePr>
        <p:xfrm>
          <a:off x="5786438" y="5800725"/>
          <a:ext cx="584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228600" progId="Equation.DSMT4">
                  <p:embed/>
                </p:oleObj>
              </mc:Choice>
              <mc:Fallback>
                <p:oleObj name="Equation" r:id="rId4" imgW="58392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E4F4FF5-516A-CC51-56C8-A503358F7A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86438" y="5800725"/>
                        <a:ext cx="5842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2034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Circumference / Perimeter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B19094-4BAD-4A02-3775-1600668158C1}"/>
              </a:ext>
            </a:extLst>
          </p:cNvPr>
          <p:cNvSpPr txBox="1"/>
          <p:nvPr/>
        </p:nvSpPr>
        <p:spPr>
          <a:xfrm>
            <a:off x="609601" y="1371600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distance around a circle is called its </a:t>
            </a:r>
            <a:r>
              <a:rPr lang="en-US" b="1" dirty="0"/>
              <a:t>circumference</a:t>
            </a:r>
            <a:r>
              <a:rPr lang="en-US" dirty="0"/>
              <a:t>.  If </a:t>
            </a:r>
            <a:r>
              <a:rPr lang="en-US" i="1" dirty="0"/>
              <a:t>C</a:t>
            </a:r>
            <a:r>
              <a:rPr lang="en-US" dirty="0"/>
              <a:t> is the circumference of a circle and </a:t>
            </a:r>
            <a:r>
              <a:rPr lang="en-US" i="1" dirty="0"/>
              <a:t>d</a:t>
            </a:r>
            <a:r>
              <a:rPr lang="en-US" dirty="0"/>
              <a:t> is the length of its diameter then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FDC111D-98F8-86C9-932B-2A3062B61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459568"/>
              </p:ext>
            </p:extLst>
          </p:nvPr>
        </p:nvGraphicFramePr>
        <p:xfrm>
          <a:off x="5810250" y="2209800"/>
          <a:ext cx="57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571320" progId="Equation.DSMT4">
                  <p:embed/>
                </p:oleObj>
              </mc:Choice>
              <mc:Fallback>
                <p:oleObj name="Equation" r:id="rId2" imgW="57132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10250" y="2209800"/>
                        <a:ext cx="571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E4F4FF5-516A-CC51-56C8-A503358F7A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687025"/>
              </p:ext>
            </p:extLst>
          </p:nvPr>
        </p:nvGraphicFramePr>
        <p:xfrm>
          <a:off x="5492750" y="3448050"/>
          <a:ext cx="1206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228600" progId="Equation.DSMT4">
                  <p:embed/>
                </p:oleObj>
              </mc:Choice>
              <mc:Fallback>
                <p:oleObj name="Equation" r:id="rId4" imgW="12063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FDC111D-98F8-86C9-932B-2A3062B61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92750" y="3448050"/>
                        <a:ext cx="1206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0744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Area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9F3637-5899-151C-24EA-8FB48AA119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208" y="4370515"/>
            <a:ext cx="5999408" cy="990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A6335A2D-D92B-EFB0-5FE9-C56F9D2B49A7}"/>
              </a:ext>
            </a:extLst>
          </p:cNvPr>
          <p:cNvSpPr/>
          <p:nvPr/>
        </p:nvSpPr>
        <p:spPr>
          <a:xfrm>
            <a:off x="1196526" y="1711147"/>
            <a:ext cx="1726035" cy="1726035"/>
          </a:xfrm>
          <a:prstGeom prst="ellipse">
            <a:avLst/>
          </a:prstGeom>
          <a:solidFill>
            <a:srgbClr val="0078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6A56A32-3CCE-8754-78CB-EEA68F4345E1}"/>
              </a:ext>
            </a:extLst>
          </p:cNvPr>
          <p:cNvCxnSpPr/>
          <p:nvPr/>
        </p:nvCxnSpPr>
        <p:spPr>
          <a:xfrm>
            <a:off x="609600" y="2574164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97A0A8-F6C0-9BD9-E50C-5C762B78427A}"/>
              </a:ext>
            </a:extLst>
          </p:cNvPr>
          <p:cNvCxnSpPr>
            <a:cxnSpLocks/>
          </p:cNvCxnSpPr>
          <p:nvPr/>
        </p:nvCxnSpPr>
        <p:spPr>
          <a:xfrm flipV="1">
            <a:off x="2057400" y="1295400"/>
            <a:ext cx="0" cy="266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BFFFACD-E98D-2B32-8F3D-8FE91615C2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074" y="2240067"/>
            <a:ext cx="1324069" cy="990600"/>
          </a:xfrm>
          <a:prstGeom prst="rect">
            <a:avLst/>
          </a:prstGeom>
        </p:spPr>
      </p:pic>
      <p:pic>
        <p:nvPicPr>
          <p:cNvPr id="18" name="Picture 1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4DD5DF-3B92-3390-9688-6873EBA3B1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092" y="2240067"/>
            <a:ext cx="1324069" cy="990600"/>
          </a:xfrm>
          <a:prstGeom prst="rect">
            <a:avLst/>
          </a:prstGeom>
        </p:spPr>
      </p:pic>
      <p:pic>
        <p:nvPicPr>
          <p:cNvPr id="19" name="Picture 1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8A4DEE-7EF4-F902-CBE6-01FD9B4B44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110" y="2240067"/>
            <a:ext cx="1324069" cy="990600"/>
          </a:xfrm>
          <a:prstGeom prst="rect">
            <a:avLst/>
          </a:prstGeom>
        </p:spPr>
      </p:pic>
      <p:pic>
        <p:nvPicPr>
          <p:cNvPr id="20" name="Picture 1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D45C6AA-79FD-0FDE-BAB3-9E60F8A54D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842" y="2240067"/>
            <a:ext cx="1324069" cy="990600"/>
          </a:xfrm>
          <a:prstGeom prst="rect">
            <a:avLst/>
          </a:prstGeom>
        </p:spPr>
      </p:pic>
      <p:sp>
        <p:nvSpPr>
          <p:cNvPr id="22" name="Arc 21">
            <a:extLst>
              <a:ext uri="{FF2B5EF4-FFF2-40B4-BE49-F238E27FC236}">
                <a16:creationId xmlns:a16="http://schemas.microsoft.com/office/drawing/2014/main" id="{5E7B394B-3C92-E725-9F67-34571732A5E6}"/>
              </a:ext>
            </a:extLst>
          </p:cNvPr>
          <p:cNvSpPr/>
          <p:nvPr/>
        </p:nvSpPr>
        <p:spPr>
          <a:xfrm rot="18900727">
            <a:off x="4781071" y="2001369"/>
            <a:ext cx="1808014" cy="1853572"/>
          </a:xfrm>
          <a:prstGeom prst="arc">
            <a:avLst>
              <a:gd name="adj1" fmla="val 16158267"/>
              <a:gd name="adj2" fmla="val 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D139E34D-AA85-C415-3524-7DC78B82B8B9}"/>
              </a:ext>
            </a:extLst>
          </p:cNvPr>
          <p:cNvSpPr/>
          <p:nvPr/>
        </p:nvSpPr>
        <p:spPr>
          <a:xfrm rot="18900727">
            <a:off x="6075924" y="2017883"/>
            <a:ext cx="1778347" cy="1821941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25AEC8C7-43F8-54E7-05AC-A2EDCD29AA7D}"/>
              </a:ext>
            </a:extLst>
          </p:cNvPr>
          <p:cNvSpPr/>
          <p:nvPr/>
        </p:nvSpPr>
        <p:spPr>
          <a:xfrm rot="18900727">
            <a:off x="7368019" y="2020802"/>
            <a:ext cx="1796144" cy="1825894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BF3EF8E-DF01-F204-EBB8-045B1F23221D}"/>
              </a:ext>
            </a:extLst>
          </p:cNvPr>
          <p:cNvSpPr/>
          <p:nvPr/>
        </p:nvSpPr>
        <p:spPr>
          <a:xfrm rot="18900727">
            <a:off x="8619377" y="2030589"/>
            <a:ext cx="1796144" cy="1825894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27E1651-B991-17B7-D8FA-452E3A59DC30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9517449" y="2308638"/>
            <a:ext cx="635167" cy="6195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924F433-EA73-95E2-47BE-DB30D4D5CD2A}"/>
              </a:ext>
            </a:extLst>
          </p:cNvPr>
          <p:cNvCxnSpPr>
            <a:stCxn id="22" idx="0"/>
          </p:cNvCxnSpPr>
          <p:nvPr/>
        </p:nvCxnSpPr>
        <p:spPr>
          <a:xfrm>
            <a:off x="5021973" y="2280685"/>
            <a:ext cx="5130643" cy="2795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9497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36452935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5|4.4|1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9|7.7|0.9|0.8|1.5|12.7|14.4|59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2531</TotalTime>
  <Words>113</Words>
  <Application>Microsoft Office PowerPoint</Application>
  <PresentationFormat>Widescreen</PresentationFormat>
  <Paragraphs>9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GreenTheme</vt:lpstr>
      <vt:lpstr>Equation</vt:lpstr>
      <vt:lpstr>Geometry</vt:lpstr>
      <vt:lpstr>Circles</vt:lpstr>
      <vt:lpstr>Circumference / Perimeter</vt:lpstr>
      <vt:lpstr>Area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165</cp:revision>
  <dcterms:created xsi:type="dcterms:W3CDTF">2014-12-19T12:53:51Z</dcterms:created>
  <dcterms:modified xsi:type="dcterms:W3CDTF">2023-05-01T21:02:24Z</dcterms:modified>
</cp:coreProperties>
</file>