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sldIdLst>
    <p:sldId id="256" r:id="rId2"/>
    <p:sldId id="342" r:id="rId3"/>
    <p:sldId id="345" r:id="rId4"/>
    <p:sldId id="34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174" autoAdjust="0"/>
  </p:normalViewPr>
  <p:slideViewPr>
    <p:cSldViewPr>
      <p:cViewPr varScale="1">
        <p:scale>
          <a:sx n="76" d="100"/>
          <a:sy n="76" d="100"/>
        </p:scale>
        <p:origin x="1012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B8DDF-4646-4AD1-9C4C-6E2A02EFFF95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A73FF-C71E-4941-8E19-ED26DA09FF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509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A73FF-C71E-4941-8E19-ED26DA09FF9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232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A73FF-C71E-4941-8E19-ED26DA09FF9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385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A73FF-C71E-4941-8E19-ED26DA09FF9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000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4267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25600" y="5124451"/>
            <a:ext cx="9144000" cy="533400"/>
          </a:xfrm>
        </p:spPr>
        <p:txBody>
          <a:bodyPr/>
          <a:lstStyle>
            <a:lvl1pPr marL="0" indent="0" algn="r">
              <a:buNone/>
              <a:defRPr sz="2667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609585" indent="0" algn="ctr">
              <a:buNone/>
            </a:lvl2pPr>
            <a:lvl3pPr marL="1219170" indent="0" algn="ctr">
              <a:buNone/>
            </a:lvl3pPr>
            <a:lvl4pPr marL="1828754" indent="0" algn="ctr">
              <a:buNone/>
            </a:lvl4pPr>
            <a:lvl5pPr marL="2438339" indent="0" algn="ctr">
              <a:buNone/>
            </a:lvl5pPr>
            <a:lvl6pPr marL="3047924" indent="0" algn="ctr">
              <a:buNone/>
            </a:lvl6pPr>
            <a:lvl7pPr marL="3657509" indent="0" algn="ctr">
              <a:buNone/>
            </a:lvl7pPr>
            <a:lvl8pPr marL="4267093" indent="0" algn="ctr">
              <a:buNone/>
            </a:lvl8pPr>
            <a:lvl9pPr marL="4876678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867"/>
            </a:lvl1pPr>
          </a:lstStyle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1219200" y="5048251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32" name="Rectangle 31"/>
          <p:cNvSpPr/>
          <p:nvPr/>
        </p:nvSpPr>
        <p:spPr>
          <a:xfrm>
            <a:off x="1219200" y="5048251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865751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714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644790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21048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4267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42667906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77444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3200" b="1">
                <a:solidFill>
                  <a:schemeClr val="accent2"/>
                </a:solidFill>
              </a:defRPr>
            </a:lvl1pPr>
            <a:lvl2pPr>
              <a:buNone/>
              <a:defRPr sz="2667" b="1"/>
            </a:lvl2pPr>
            <a:lvl3pPr>
              <a:buNone/>
              <a:defRPr sz="2400" b="1"/>
            </a:lvl3pPr>
            <a:lvl4pPr>
              <a:buNone/>
              <a:defRPr sz="2133" b="1"/>
            </a:lvl4pPr>
            <a:lvl5pPr>
              <a:buNone/>
              <a:defRPr sz="2133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7602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3200" b="1">
                <a:solidFill>
                  <a:schemeClr val="accent2"/>
                </a:solidFill>
              </a:defRPr>
            </a:lvl1pPr>
            <a:lvl2pPr>
              <a:buNone/>
              <a:defRPr sz="2667" b="1"/>
            </a:lvl2pPr>
            <a:lvl3pPr>
              <a:buNone/>
              <a:defRPr sz="2400" b="1"/>
            </a:lvl3pPr>
            <a:lvl4pPr>
              <a:buNone/>
              <a:defRPr sz="2133" b="1"/>
            </a:lvl4pPr>
            <a:lvl5pPr>
              <a:buNone/>
              <a:defRPr sz="2133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995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65848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171606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667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432800" y="1219202"/>
            <a:ext cx="3352800" cy="4843463"/>
          </a:xfrm>
        </p:spPr>
        <p:txBody>
          <a:bodyPr/>
          <a:lstStyle>
            <a:lvl1pPr marL="0" indent="0">
              <a:lnSpc>
                <a:spcPts val="2933"/>
              </a:lnSpc>
              <a:spcAft>
                <a:spcPts val="1333"/>
              </a:spcAft>
              <a:buNone/>
              <a:defRPr sz="2133">
                <a:solidFill>
                  <a:schemeClr val="tx2"/>
                </a:solidFill>
              </a:defRPr>
            </a:lvl1pPr>
            <a:lvl2pPr>
              <a:buNone/>
              <a:defRPr sz="1600"/>
            </a:lvl2pPr>
            <a:lvl3pPr>
              <a:buNone/>
              <a:defRPr sz="1333"/>
            </a:lvl3pPr>
            <a:lvl4pPr>
              <a:buNone/>
              <a:defRPr sz="1200"/>
            </a:lvl4pPr>
            <a:lvl5pPr>
              <a:buNone/>
              <a:defRPr sz="12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81549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667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800"/>
              </a:spcBef>
              <a:buNone/>
              <a:defRPr sz="4267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0436808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534400" y="6356351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64864" y="6356351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6864" y="6356351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1108807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267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51" indent="-365751" algn="l" rtl="0" eaLnBrk="1" latinLnBrk="0" hangingPunct="1">
        <a:spcBef>
          <a:spcPts val="800"/>
        </a:spcBef>
        <a:buClr>
          <a:schemeClr val="accent1"/>
        </a:buClr>
        <a:buSzPct val="76000"/>
        <a:buFont typeface="Wingdings 3"/>
        <a:buChar char=""/>
        <a:defRPr kumimoji="0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731502" indent="-365751" algn="l" rtl="0" eaLnBrk="1" latinLnBrk="0" hangingPunct="1">
        <a:spcBef>
          <a:spcPts val="667"/>
        </a:spcBef>
        <a:buClr>
          <a:schemeClr val="accent2"/>
        </a:buClr>
        <a:buSzPct val="76000"/>
        <a:buFont typeface="Wingdings 3"/>
        <a:buChar char=""/>
        <a:defRPr kumimoji="0" sz="3067" kern="1200">
          <a:solidFill>
            <a:schemeClr val="tx2"/>
          </a:solidFill>
          <a:latin typeface="+mn-lt"/>
          <a:ea typeface="+mn-ea"/>
          <a:cs typeface="+mn-cs"/>
        </a:defRPr>
      </a:lvl2pPr>
      <a:lvl3pPr marL="1097253" indent="-304792" algn="l" rtl="0" eaLnBrk="1" latinLnBrk="0" hangingPunct="1">
        <a:spcBef>
          <a:spcPts val="667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1463003" indent="-304792" algn="l" rtl="0" eaLnBrk="1" latinLnBrk="0" hangingPunct="1">
        <a:spcBef>
          <a:spcPts val="533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indent="-304792" algn="l" rtl="0" eaLnBrk="1" latinLnBrk="0" hangingPunct="1">
        <a:spcBef>
          <a:spcPts val="400"/>
        </a:spcBef>
        <a:buClr>
          <a:schemeClr val="accent2"/>
        </a:buClr>
        <a:buSzPct val="70000"/>
        <a:buFont typeface="Wingdings"/>
        <a:buChar char=""/>
        <a:defRPr kumimoji="0"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194505" indent="-243834" algn="l" rtl="0" eaLnBrk="1" latinLnBrk="0" hangingPunct="1">
        <a:spcBef>
          <a:spcPts val="4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2133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2438339" indent="-243834" algn="l" rtl="0" eaLnBrk="1" latinLnBrk="0" hangingPunct="1">
        <a:spcBef>
          <a:spcPts val="4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867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682173" indent="-243834" algn="l" rtl="0" eaLnBrk="1" latinLnBrk="0" hangingPunct="1">
        <a:spcBef>
          <a:spcPts val="4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867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926007" indent="-243834" algn="l" rtl="0" eaLnBrk="1" latinLnBrk="0" hangingPunct="1">
        <a:spcBef>
          <a:spcPts val="400"/>
        </a:spcBef>
        <a:buClr>
          <a:srgbClr val="9FB8CD"/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Geometry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81600"/>
            <a:ext cx="9144000" cy="5334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Definitions</a:t>
            </a:r>
          </a:p>
        </p:txBody>
      </p:sp>
    </p:spTree>
    <p:extLst>
      <p:ext uri="{BB962C8B-B14F-4D97-AF65-F5344CB8AC3E}">
        <p14:creationId xmlns:p14="http://schemas.microsoft.com/office/powerpoint/2010/main" val="251670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Definitions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9C9A662-4EB5-CAB1-F9C1-B23C9D29DB8F}"/>
              </a:ext>
            </a:extLst>
          </p:cNvPr>
          <p:cNvSpPr/>
          <p:nvPr/>
        </p:nvSpPr>
        <p:spPr>
          <a:xfrm>
            <a:off x="2133600" y="3005572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02A964-D740-1868-4404-2FD86BEA5688}"/>
              </a:ext>
            </a:extLst>
          </p:cNvPr>
          <p:cNvSpPr txBox="1"/>
          <p:nvPr/>
        </p:nvSpPr>
        <p:spPr>
          <a:xfrm>
            <a:off x="1904908" y="3119522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1A43996-735A-3986-7CD8-C51057F29BB6}"/>
              </a:ext>
            </a:extLst>
          </p:cNvPr>
          <p:cNvCxnSpPr/>
          <p:nvPr/>
        </p:nvCxnSpPr>
        <p:spPr>
          <a:xfrm flipV="1">
            <a:off x="3886200" y="2243572"/>
            <a:ext cx="2438400" cy="1676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8373FF75-0BF9-64AB-2F8B-02F0FF7C3CC5}"/>
              </a:ext>
            </a:extLst>
          </p:cNvPr>
          <p:cNvSpPr txBox="1"/>
          <p:nvPr/>
        </p:nvSpPr>
        <p:spPr>
          <a:xfrm>
            <a:off x="3916261" y="3919972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m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BE6DF43-2EC5-4DB4-6B7C-9650A81AD226}"/>
              </a:ext>
            </a:extLst>
          </p:cNvPr>
          <p:cNvSpPr/>
          <p:nvPr/>
        </p:nvSpPr>
        <p:spPr>
          <a:xfrm>
            <a:off x="4724492" y="328429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48BE28-E42B-F642-95AB-29195DC90E4D}"/>
              </a:ext>
            </a:extLst>
          </p:cNvPr>
          <p:cNvSpPr txBox="1"/>
          <p:nvPr/>
        </p:nvSpPr>
        <p:spPr>
          <a:xfrm>
            <a:off x="4571908" y="339824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B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72490A0-0F1E-AA2B-09D2-5D5F7EC8613D}"/>
              </a:ext>
            </a:extLst>
          </p:cNvPr>
          <p:cNvSpPr/>
          <p:nvPr/>
        </p:nvSpPr>
        <p:spPr>
          <a:xfrm>
            <a:off x="5766125" y="2581012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3601E4-6D2F-7389-76E0-4B209D0CD41E}"/>
              </a:ext>
            </a:extLst>
          </p:cNvPr>
          <p:cNvSpPr txBox="1"/>
          <p:nvPr/>
        </p:nvSpPr>
        <p:spPr>
          <a:xfrm>
            <a:off x="5562600" y="2694962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C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29A9AA3-D515-B032-0322-D06CE76849B2}"/>
              </a:ext>
            </a:extLst>
          </p:cNvPr>
          <p:cNvGrpSpPr/>
          <p:nvPr/>
        </p:nvGrpSpPr>
        <p:grpSpPr>
          <a:xfrm>
            <a:off x="7467600" y="2895600"/>
            <a:ext cx="3429000" cy="777380"/>
            <a:chOff x="7315200" y="2659310"/>
            <a:chExt cx="3429000" cy="777380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DB0C10B-11A8-BD6D-2D77-3AC7A019E1D9}"/>
                </a:ext>
              </a:extLst>
            </p:cNvPr>
            <p:cNvCxnSpPr/>
            <p:nvPr/>
          </p:nvCxnSpPr>
          <p:spPr>
            <a:xfrm>
              <a:off x="8229600" y="2667000"/>
              <a:ext cx="2514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D948A43F-4936-F0F5-FD20-88DA33B228A0}"/>
                </a:ext>
              </a:extLst>
            </p:cNvPr>
            <p:cNvCxnSpPr/>
            <p:nvPr/>
          </p:nvCxnSpPr>
          <p:spPr>
            <a:xfrm>
              <a:off x="7315200" y="3436690"/>
              <a:ext cx="2514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DDE120A-3F6A-6C2A-AB45-1D3B1C38FE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29800" y="2667000"/>
              <a:ext cx="914400" cy="7696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90C6754-956B-23CF-B93E-52D9A9801D3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15200" y="2659310"/>
              <a:ext cx="914400" cy="7696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D8E76F17-6954-BB23-7F4A-F4CC64232C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2415724"/>
              </p:ext>
            </p:extLst>
          </p:nvPr>
        </p:nvGraphicFramePr>
        <p:xfrm>
          <a:off x="5474025" y="4010478"/>
          <a:ext cx="330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0120" imgH="304560" progId="Equation.DSMT4">
                  <p:embed/>
                </p:oleObj>
              </mc:Choice>
              <mc:Fallback>
                <p:oleObj name="Equation" r:id="rId4" imgW="33012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74025" y="4010478"/>
                        <a:ext cx="3302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9B336209-3B58-E457-2F82-B9CAF6A7BBD5}"/>
              </a:ext>
            </a:extLst>
          </p:cNvPr>
          <p:cNvSpPr txBox="1"/>
          <p:nvPr/>
        </p:nvSpPr>
        <p:spPr>
          <a:xfrm>
            <a:off x="9982200" y="3658299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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529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7" grpId="0"/>
      <p:bldP spid="8" grpId="0" animBg="1"/>
      <p:bldP spid="9" grpId="0"/>
      <p:bldP spid="11" grpId="0" animBg="1"/>
      <p:bldP spid="12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Definitions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1A43996-735A-3986-7CD8-C51057F29BB6}"/>
              </a:ext>
            </a:extLst>
          </p:cNvPr>
          <p:cNvCxnSpPr/>
          <p:nvPr/>
        </p:nvCxnSpPr>
        <p:spPr>
          <a:xfrm flipV="1">
            <a:off x="2438400" y="2243572"/>
            <a:ext cx="2438400" cy="1676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8373FF75-0BF9-64AB-2F8B-02F0FF7C3CC5}"/>
              </a:ext>
            </a:extLst>
          </p:cNvPr>
          <p:cNvSpPr txBox="1"/>
          <p:nvPr/>
        </p:nvSpPr>
        <p:spPr>
          <a:xfrm>
            <a:off x="2468461" y="3919972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48BE28-E42B-F642-95AB-29195DC90E4D}"/>
              </a:ext>
            </a:extLst>
          </p:cNvPr>
          <p:cNvSpPr txBox="1"/>
          <p:nvPr/>
        </p:nvSpPr>
        <p:spPr>
          <a:xfrm>
            <a:off x="3124108" y="339824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3601E4-6D2F-7389-76E0-4B209D0CD41E}"/>
              </a:ext>
            </a:extLst>
          </p:cNvPr>
          <p:cNvSpPr txBox="1"/>
          <p:nvPr/>
        </p:nvSpPr>
        <p:spPr>
          <a:xfrm>
            <a:off x="4114800" y="269496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B</a:t>
            </a: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D8E76F17-6954-BB23-7F4A-F4CC64232C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8717811"/>
              </p:ext>
            </p:extLst>
          </p:nvPr>
        </p:nvGraphicFramePr>
        <p:xfrm>
          <a:off x="4025900" y="4016375"/>
          <a:ext cx="33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0120" imgH="291960" progId="Equation.DSMT4">
                  <p:embed/>
                </p:oleObj>
              </mc:Choice>
              <mc:Fallback>
                <p:oleObj name="Equation" r:id="rId4" imgW="330120" imgH="29196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D8E76F17-6954-BB23-7F4A-F4CC64232C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25900" y="4016375"/>
                        <a:ext cx="3302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5FB5885-1D0A-DD5C-A614-3BD88BE2DE14}"/>
              </a:ext>
            </a:extLst>
          </p:cNvPr>
          <p:cNvCxnSpPr/>
          <p:nvPr/>
        </p:nvCxnSpPr>
        <p:spPr>
          <a:xfrm flipV="1">
            <a:off x="7149869" y="2395972"/>
            <a:ext cx="2438400" cy="1676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9428CD01-9159-D863-CF63-EDEA646DD00D}"/>
              </a:ext>
            </a:extLst>
          </p:cNvPr>
          <p:cNvSpPr txBox="1"/>
          <p:nvPr/>
        </p:nvSpPr>
        <p:spPr>
          <a:xfrm>
            <a:off x="7179930" y="4072372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F18F291-1273-CF92-E313-2C4FBB363CC5}"/>
              </a:ext>
            </a:extLst>
          </p:cNvPr>
          <p:cNvSpPr txBox="1"/>
          <p:nvPr/>
        </p:nvSpPr>
        <p:spPr>
          <a:xfrm>
            <a:off x="7835577" y="3550640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C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89CF987-BC7A-3F5A-9B50-5A885346ADCA}"/>
              </a:ext>
            </a:extLst>
          </p:cNvPr>
          <p:cNvSpPr txBox="1"/>
          <p:nvPr/>
        </p:nvSpPr>
        <p:spPr>
          <a:xfrm>
            <a:off x="8826269" y="2847362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D</a:t>
            </a:r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521A6CF4-B2D1-3015-5DC7-BAE083F7F5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6320611"/>
              </p:ext>
            </p:extLst>
          </p:nvPr>
        </p:nvGraphicFramePr>
        <p:xfrm>
          <a:off x="8743950" y="4156075"/>
          <a:ext cx="317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160" imgH="317160" progId="Equation.DSMT4">
                  <p:embed/>
                </p:oleObj>
              </mc:Choice>
              <mc:Fallback>
                <p:oleObj name="Equation" r:id="rId6" imgW="317160" imgH="31716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D8E76F17-6954-BB23-7F4A-F4CC64232C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743950" y="4156075"/>
                        <a:ext cx="3175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F09482F-D7F2-6F83-27A3-B6F802E50B1C}"/>
              </a:ext>
            </a:extLst>
          </p:cNvPr>
          <p:cNvCxnSpPr>
            <a:cxnSpLocks/>
            <a:stCxn id="8" idx="7"/>
            <a:endCxn id="11" idx="7"/>
          </p:cNvCxnSpPr>
          <p:nvPr/>
        </p:nvCxnSpPr>
        <p:spPr>
          <a:xfrm flipV="1">
            <a:off x="3341733" y="2592171"/>
            <a:ext cx="1041633" cy="703278"/>
          </a:xfrm>
          <a:prstGeom prst="straightConnector1">
            <a:avLst/>
          </a:prstGeom>
          <a:ln w="222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7BE6DF43-2EC5-4DB4-6B7C-9650A81AD226}"/>
              </a:ext>
            </a:extLst>
          </p:cNvPr>
          <p:cNvSpPr/>
          <p:nvPr/>
        </p:nvSpPr>
        <p:spPr>
          <a:xfrm>
            <a:off x="3276692" y="328429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72490A0-0F1E-AA2B-09D2-5D5F7EC8613D}"/>
              </a:ext>
            </a:extLst>
          </p:cNvPr>
          <p:cNvSpPr/>
          <p:nvPr/>
        </p:nvSpPr>
        <p:spPr>
          <a:xfrm>
            <a:off x="4318325" y="2581012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AB6D9AA1-E59B-1977-05AF-A121F5E5A817}"/>
              </a:ext>
            </a:extLst>
          </p:cNvPr>
          <p:cNvCxnSpPr>
            <a:cxnSpLocks/>
          </p:cNvCxnSpPr>
          <p:nvPr/>
        </p:nvCxnSpPr>
        <p:spPr>
          <a:xfrm flipV="1">
            <a:off x="8045311" y="2395972"/>
            <a:ext cx="1542958" cy="1064162"/>
          </a:xfrm>
          <a:prstGeom prst="straightConnector1">
            <a:avLst/>
          </a:prstGeom>
          <a:ln w="22225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B0FEFA58-7806-E2A5-25C1-079C3BFC572E}"/>
              </a:ext>
            </a:extLst>
          </p:cNvPr>
          <p:cNvSpPr/>
          <p:nvPr/>
        </p:nvSpPr>
        <p:spPr>
          <a:xfrm>
            <a:off x="9029794" y="2733412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DB95BCD-F5B1-67EC-3980-C6AA96F2C739}"/>
              </a:ext>
            </a:extLst>
          </p:cNvPr>
          <p:cNvSpPr/>
          <p:nvPr/>
        </p:nvSpPr>
        <p:spPr>
          <a:xfrm>
            <a:off x="7988161" y="343669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1859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What’s Next</a:t>
            </a:r>
          </a:p>
        </p:txBody>
      </p:sp>
    </p:spTree>
    <p:extLst>
      <p:ext uri="{BB962C8B-B14F-4D97-AF65-F5344CB8AC3E}">
        <p14:creationId xmlns:p14="http://schemas.microsoft.com/office/powerpoint/2010/main" val="39826769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8|8.4|13.9|8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1|29.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een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eenTheme" id="{27CA062B-CD6A-4098-BBCA-F2A6D0F398AD}" vid="{FBA866AD-333A-463A-9434-A7DDC9E9E9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GreenTheme</Template>
  <TotalTime>2544</TotalTime>
  <Words>20</Words>
  <Application>Microsoft Office PowerPoint</Application>
  <PresentationFormat>Widescreen</PresentationFormat>
  <Paragraphs>19</Paragraphs>
  <Slides>4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Bookman Old Style</vt:lpstr>
      <vt:lpstr>Calibri</vt:lpstr>
      <vt:lpstr>Gill Sans MT</vt:lpstr>
      <vt:lpstr>Wingdings</vt:lpstr>
      <vt:lpstr>Wingdings 3</vt:lpstr>
      <vt:lpstr>GreenTheme</vt:lpstr>
      <vt:lpstr>Equation</vt:lpstr>
      <vt:lpstr>Geometry</vt:lpstr>
      <vt:lpstr>Definitions</vt:lpstr>
      <vt:lpstr>Definitions</vt:lpstr>
      <vt:lpstr>What’s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163</cp:revision>
  <dcterms:created xsi:type="dcterms:W3CDTF">2014-12-19T12:53:51Z</dcterms:created>
  <dcterms:modified xsi:type="dcterms:W3CDTF">2023-04-24T00:08:18Z</dcterms:modified>
</cp:coreProperties>
</file>