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83" r:id="rId3"/>
    <p:sldId id="285" r:id="rId4"/>
    <p:sldId id="284" r:id="rId5"/>
    <p:sldId id="28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7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515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246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11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Polynomials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Polynomial Inequalities – Special Cases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Polynomial Inequalities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1401F9-488B-ADE4-328D-4CF894182E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208677"/>
              </p:ext>
            </p:extLst>
          </p:nvPr>
        </p:nvGraphicFramePr>
        <p:xfrm>
          <a:off x="3911600" y="1270000"/>
          <a:ext cx="132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20480" imgH="279360" progId="Equation.DSMT4">
                  <p:embed/>
                </p:oleObj>
              </mc:Choice>
              <mc:Fallback>
                <p:oleObj name="Equation" r:id="rId3" imgW="1320480" imgH="27936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11600" y="1270000"/>
                        <a:ext cx="13208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919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Polynomial Inequalities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1401F9-488B-ADE4-328D-4CF894182E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857129"/>
              </p:ext>
            </p:extLst>
          </p:nvPr>
        </p:nvGraphicFramePr>
        <p:xfrm>
          <a:off x="3905250" y="1270000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33440" imgH="279360" progId="Equation.DSMT4">
                  <p:embed/>
                </p:oleObj>
              </mc:Choice>
              <mc:Fallback>
                <p:oleObj name="Equation" r:id="rId3" imgW="133344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71401F9-488B-ADE4-328D-4CF894182E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05250" y="1270000"/>
                        <a:ext cx="1333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5633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Rational Inequalities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494829A-29C2-82BA-DB87-EAEF84BCD1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268377"/>
              </p:ext>
            </p:extLst>
          </p:nvPr>
        </p:nvGraphicFramePr>
        <p:xfrm>
          <a:off x="3911600" y="1270000"/>
          <a:ext cx="132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20480" imgH="279360" progId="Equation.DSMT4">
                  <p:embed/>
                </p:oleObj>
              </mc:Choice>
              <mc:Fallback>
                <p:oleObj name="Equation" r:id="rId3" imgW="132048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71401F9-488B-ADE4-328D-4CF894182E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11600" y="1270000"/>
                        <a:ext cx="13208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667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Rational Inequalities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494829A-29C2-82BA-DB87-EAEF84BCD1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292059"/>
              </p:ext>
            </p:extLst>
          </p:nvPr>
        </p:nvGraphicFramePr>
        <p:xfrm>
          <a:off x="3911600" y="1270000"/>
          <a:ext cx="132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20480" imgH="279360" progId="Equation.DSMT4">
                  <p:embed/>
                </p:oleObj>
              </mc:Choice>
              <mc:Fallback>
                <p:oleObj name="Equation" r:id="rId3" imgW="132048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494829A-29C2-82BA-DB87-EAEF84BCD1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11600" y="1270000"/>
                        <a:ext cx="13208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14843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3173</TotalTime>
  <Words>19</Words>
  <Application>Microsoft Office PowerPoint</Application>
  <PresentationFormat>On-screen Show (16:9)</PresentationFormat>
  <Paragraphs>11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Polynomials</vt:lpstr>
      <vt:lpstr>Polynomial Inequalities</vt:lpstr>
      <vt:lpstr>Polynomial Inequalities</vt:lpstr>
      <vt:lpstr>Rational Inequalities</vt:lpstr>
      <vt:lpstr>Rational Inequalities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Gregory Allen</cp:lastModifiedBy>
  <cp:revision>467</cp:revision>
  <dcterms:created xsi:type="dcterms:W3CDTF">2014-11-22T22:42:06Z</dcterms:created>
  <dcterms:modified xsi:type="dcterms:W3CDTF">2022-06-24T18:27:23Z</dcterms:modified>
</cp:coreProperties>
</file>