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5"/>
  </p:notesMasterIdLst>
  <p:sldIdLst>
    <p:sldId id="256" r:id="rId2"/>
    <p:sldId id="283" r:id="rId3"/>
    <p:sldId id="284" r:id="rId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2641" autoAdjust="0"/>
  </p:normalViewPr>
  <p:slideViewPr>
    <p:cSldViewPr>
      <p:cViewPr varScale="1">
        <p:scale>
          <a:sx n="86" d="100"/>
          <a:sy n="86" d="100"/>
        </p:scale>
        <p:origin x="1282" y="5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071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246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06/24/22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Polynomials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Polynomial Inequalities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Polynomial Inequalities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71401F9-488B-ADE4-328D-4CF894182E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7231435"/>
              </p:ext>
            </p:extLst>
          </p:nvPr>
        </p:nvGraphicFramePr>
        <p:xfrm>
          <a:off x="3911600" y="1270000"/>
          <a:ext cx="1320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20480" imgH="279360" progId="Equation.DSMT4">
                  <p:embed/>
                </p:oleObj>
              </mc:Choice>
              <mc:Fallback>
                <p:oleObj name="Equation" r:id="rId3" imgW="1320480" imgH="27936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11600" y="1270000"/>
                        <a:ext cx="13208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9198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Rational Inequalities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B37B255-0E20-09CC-8685-A1B5446028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5989040"/>
              </p:ext>
            </p:extLst>
          </p:nvPr>
        </p:nvGraphicFramePr>
        <p:xfrm>
          <a:off x="3867150" y="1270000"/>
          <a:ext cx="140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09400" imgH="279360" progId="Equation.DSMT4">
                  <p:embed/>
                </p:oleObj>
              </mc:Choice>
              <mc:Fallback>
                <p:oleObj name="Equation" r:id="rId3" imgW="1409400" imgH="27936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67150" y="1270000"/>
                        <a:ext cx="14097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66784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3163</TotalTime>
  <Words>10</Words>
  <Application>Microsoft Office PowerPoint</Application>
  <PresentationFormat>On-screen Show (16:9)</PresentationFormat>
  <Paragraphs>7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Polynomials</vt:lpstr>
      <vt:lpstr>Polynomial Inequalities</vt:lpstr>
      <vt:lpstr>Rational Inequalities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Gregory Allen</cp:lastModifiedBy>
  <cp:revision>469</cp:revision>
  <dcterms:created xsi:type="dcterms:W3CDTF">2014-11-22T22:42:06Z</dcterms:created>
  <dcterms:modified xsi:type="dcterms:W3CDTF">2022-06-24T18:27:28Z</dcterms:modified>
</cp:coreProperties>
</file>