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83" r:id="rId3"/>
    <p:sldId id="285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37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Inequalities in One Variable – Special Cases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Inequalities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55356"/>
              </p:ext>
            </p:extLst>
          </p:nvPr>
        </p:nvGraphicFramePr>
        <p:xfrm>
          <a:off x="3702050" y="1314450"/>
          <a:ext cx="1739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1739880" imgH="266400" progId="Equation.DSMT4">
                  <p:embed/>
                </p:oleObj>
              </mc:Choice>
              <mc:Fallback>
                <p:oleObj name="Equation" r:id="rId4" imgW="1739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02050" y="1314450"/>
                        <a:ext cx="1739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Inequalities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03856"/>
              </p:ext>
            </p:extLst>
          </p:nvPr>
        </p:nvGraphicFramePr>
        <p:xfrm>
          <a:off x="3860800" y="1314450"/>
          <a:ext cx="1422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1422360" imgH="266400" progId="Equation.DSMT4">
                  <p:embed/>
                </p:oleObj>
              </mc:Choice>
              <mc:Fallback>
                <p:oleObj name="Equation" r:id="rId4" imgW="1422360" imgH="2664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7590C04-8719-4536-8D89-85C5C17FD0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60800" y="1314450"/>
                        <a:ext cx="14224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065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3403</TotalTime>
  <Words>28</Words>
  <Application>Microsoft Office PowerPoint</Application>
  <PresentationFormat>On-screen Show (16:9)</PresentationFormat>
  <Paragraphs>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Solving Equations</vt:lpstr>
      <vt:lpstr>Solving Linear Inequalities in One Variable</vt:lpstr>
      <vt:lpstr>Solving Linear Inequalities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445</cp:revision>
  <dcterms:created xsi:type="dcterms:W3CDTF">2014-11-22T22:42:06Z</dcterms:created>
  <dcterms:modified xsi:type="dcterms:W3CDTF">2022-05-14T03:07:11Z</dcterms:modified>
</cp:coreProperties>
</file>