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7"/>
  </p:notesMasterIdLst>
  <p:sldIdLst>
    <p:sldId id="256" r:id="rId2"/>
    <p:sldId id="283" r:id="rId3"/>
    <p:sldId id="284" r:id="rId4"/>
    <p:sldId id="285" r:id="rId5"/>
    <p:sldId id="278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C8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82641" autoAdjust="0"/>
  </p:normalViewPr>
  <p:slideViewPr>
    <p:cSldViewPr>
      <p:cViewPr varScale="1">
        <p:scale>
          <a:sx n="86" d="100"/>
          <a:sy n="86" d="100"/>
        </p:scale>
        <p:origin x="1282" y="5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DB4D9-16BD-4791-AAAF-8BDCF4C835E3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3004-20C1-4C71-9B91-26F0A38557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178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603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0711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2301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8372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90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2914650"/>
            <a:ext cx="6858000" cy="74295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3843338"/>
            <a:ext cx="6858000" cy="40005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>
            <a:lvl1pPr>
              <a:defRPr sz="1400"/>
            </a:lvl1pPr>
          </a:lstStyle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4766310"/>
            <a:ext cx="1219200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2736056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3786188"/>
            <a:ext cx="7315200" cy="51435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2736056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3786188"/>
            <a:ext cx="228600" cy="51435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4361127" y="2401464"/>
            <a:ext cx="43891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28850"/>
            <a:ext cx="6858000" cy="8001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200400"/>
            <a:ext cx="6781800" cy="85725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4766310"/>
            <a:ext cx="1520952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114550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114550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912114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4406"/>
            <a:ext cx="4040188" cy="51435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1" y="971550"/>
            <a:ext cx="4041775" cy="51435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228600"/>
            <a:ext cx="2514600" cy="62865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914401"/>
            <a:ext cx="2514600" cy="3632597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915025" y="2493169"/>
            <a:ext cx="452628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228600"/>
            <a:ext cx="5715000" cy="42862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5642"/>
            <a:ext cx="8229600" cy="506016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428750"/>
            <a:ext cx="8229600" cy="3202686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14400"/>
            <a:ext cx="8229600" cy="40005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375642"/>
            <a:ext cx="182880" cy="51435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74295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229600" cy="368274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4767263"/>
            <a:ext cx="2289048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4767263"/>
            <a:ext cx="3505200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4767263"/>
            <a:ext cx="19812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85725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Solving Equations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Linear Inequalities in One Variable</a:t>
            </a:r>
          </a:p>
        </p:txBody>
      </p:sp>
    </p:spTree>
    <p:extLst>
      <p:ext uri="{BB962C8B-B14F-4D97-AF65-F5344CB8AC3E}">
        <p14:creationId xmlns:p14="http://schemas.microsoft.com/office/powerpoint/2010/main" val="2382641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Solving Linear Inequalities in One Variable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B7590C04-8719-4536-8D89-85C5C17FD0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8215495"/>
              </p:ext>
            </p:extLst>
          </p:nvPr>
        </p:nvGraphicFramePr>
        <p:xfrm>
          <a:off x="4076700" y="1314450"/>
          <a:ext cx="9906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4" imgW="990360" imgH="266400" progId="Equation.DSMT4">
                  <p:embed/>
                </p:oleObj>
              </mc:Choice>
              <mc:Fallback>
                <p:oleObj name="Equation" r:id="rId4" imgW="99036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076700" y="1314450"/>
                        <a:ext cx="990600" cy="26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29198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Solving Linear Equations in One Variable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CA97F5F-70CE-4D5F-ABB8-18E2C16AC292}"/>
              </a:ext>
            </a:extLst>
          </p:cNvPr>
          <p:cNvSpPr txBox="1"/>
          <p:nvPr/>
        </p:nvSpPr>
        <p:spPr>
          <a:xfrm>
            <a:off x="4533900" y="288468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49E906E7-C341-4197-910E-645AF3ADB75D}"/>
              </a:ext>
            </a:extLst>
          </p:cNvPr>
          <p:cNvCxnSpPr/>
          <p:nvPr/>
        </p:nvCxnSpPr>
        <p:spPr>
          <a:xfrm>
            <a:off x="1905000" y="2647950"/>
            <a:ext cx="54864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3645B36-4A25-47E7-A289-4C6CC3941AA3}"/>
              </a:ext>
            </a:extLst>
          </p:cNvPr>
          <p:cNvCxnSpPr/>
          <p:nvPr/>
        </p:nvCxnSpPr>
        <p:spPr>
          <a:xfrm>
            <a:off x="2590800" y="2571750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2052B36-9214-4AC8-8044-9C8B4520E20B}"/>
              </a:ext>
            </a:extLst>
          </p:cNvPr>
          <p:cNvCxnSpPr/>
          <p:nvPr/>
        </p:nvCxnSpPr>
        <p:spPr>
          <a:xfrm>
            <a:off x="3114675" y="2571750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577A993-C28E-4772-942E-534486B00979}"/>
              </a:ext>
            </a:extLst>
          </p:cNvPr>
          <p:cNvCxnSpPr/>
          <p:nvPr/>
        </p:nvCxnSpPr>
        <p:spPr>
          <a:xfrm>
            <a:off x="3638550" y="2571750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4D541F9-AFA5-45BC-8E5E-D05D3C21429C}"/>
              </a:ext>
            </a:extLst>
          </p:cNvPr>
          <p:cNvCxnSpPr/>
          <p:nvPr/>
        </p:nvCxnSpPr>
        <p:spPr>
          <a:xfrm>
            <a:off x="4162425" y="2571750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A65F746-D7BF-4356-A037-0BFF7EB60F9F}"/>
              </a:ext>
            </a:extLst>
          </p:cNvPr>
          <p:cNvCxnSpPr/>
          <p:nvPr/>
        </p:nvCxnSpPr>
        <p:spPr>
          <a:xfrm>
            <a:off x="4686300" y="2571750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90CBA9B-8A83-4E11-AF37-4B152BD39CCC}"/>
              </a:ext>
            </a:extLst>
          </p:cNvPr>
          <p:cNvCxnSpPr/>
          <p:nvPr/>
        </p:nvCxnSpPr>
        <p:spPr>
          <a:xfrm>
            <a:off x="5210175" y="2571750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738BB0D-F90F-4CC1-A997-7C7266C38D27}"/>
              </a:ext>
            </a:extLst>
          </p:cNvPr>
          <p:cNvCxnSpPr/>
          <p:nvPr/>
        </p:nvCxnSpPr>
        <p:spPr>
          <a:xfrm>
            <a:off x="5734050" y="2571750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7DB5684-13F7-43DD-AA07-7F4266C00D0F}"/>
              </a:ext>
            </a:extLst>
          </p:cNvPr>
          <p:cNvCxnSpPr/>
          <p:nvPr/>
        </p:nvCxnSpPr>
        <p:spPr>
          <a:xfrm>
            <a:off x="6257925" y="2571750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C6B4D88-2BFD-462B-AAA7-63AAC0DD7DD8}"/>
              </a:ext>
            </a:extLst>
          </p:cNvPr>
          <p:cNvCxnSpPr/>
          <p:nvPr/>
        </p:nvCxnSpPr>
        <p:spPr>
          <a:xfrm>
            <a:off x="6781800" y="2571750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CB184B16-6D92-407D-9F3D-ACCD88F5CEA1}"/>
              </a:ext>
            </a:extLst>
          </p:cNvPr>
          <p:cNvSpPr txBox="1"/>
          <p:nvPr/>
        </p:nvSpPr>
        <p:spPr>
          <a:xfrm>
            <a:off x="5057775" y="288468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3DF8525-8533-421D-8019-4CC94D83CED9}"/>
              </a:ext>
            </a:extLst>
          </p:cNvPr>
          <p:cNvSpPr txBox="1"/>
          <p:nvPr/>
        </p:nvSpPr>
        <p:spPr>
          <a:xfrm>
            <a:off x="5581650" y="288468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E4B6370-E30F-40D5-9B46-77C0B3800BC9}"/>
              </a:ext>
            </a:extLst>
          </p:cNvPr>
          <p:cNvSpPr txBox="1"/>
          <p:nvPr/>
        </p:nvSpPr>
        <p:spPr>
          <a:xfrm>
            <a:off x="6105525" y="288468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A8D0B72-977A-48B1-A8FF-AEB2B1FA7514}"/>
              </a:ext>
            </a:extLst>
          </p:cNvPr>
          <p:cNvSpPr txBox="1"/>
          <p:nvPr/>
        </p:nvSpPr>
        <p:spPr>
          <a:xfrm>
            <a:off x="6629400" y="288468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B85DE9A-C41A-48BF-9F0C-D84C6B9D2AA6}"/>
              </a:ext>
            </a:extLst>
          </p:cNvPr>
          <p:cNvSpPr txBox="1"/>
          <p:nvPr/>
        </p:nvSpPr>
        <p:spPr>
          <a:xfrm>
            <a:off x="3971925" y="288468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78E78D4-4FD4-49DC-B129-E8552EF823F3}"/>
              </a:ext>
            </a:extLst>
          </p:cNvPr>
          <p:cNvSpPr txBox="1"/>
          <p:nvPr/>
        </p:nvSpPr>
        <p:spPr>
          <a:xfrm>
            <a:off x="2924175" y="288468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-3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D41D0D0-5A35-4488-B65B-DEEF487CFCE9}"/>
              </a:ext>
            </a:extLst>
          </p:cNvPr>
          <p:cNvSpPr txBox="1"/>
          <p:nvPr/>
        </p:nvSpPr>
        <p:spPr>
          <a:xfrm>
            <a:off x="2400300" y="288468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-4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C7D463B-686E-4C3E-9FEE-308F57DD5F26}"/>
              </a:ext>
            </a:extLst>
          </p:cNvPr>
          <p:cNvSpPr txBox="1"/>
          <p:nvPr/>
        </p:nvSpPr>
        <p:spPr>
          <a:xfrm>
            <a:off x="3448050" y="288468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-2</a:t>
            </a:r>
          </a:p>
        </p:txBody>
      </p:sp>
    </p:spTree>
    <p:extLst>
      <p:ext uri="{BB962C8B-B14F-4D97-AF65-F5344CB8AC3E}">
        <p14:creationId xmlns:p14="http://schemas.microsoft.com/office/powerpoint/2010/main" val="3666279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Solving Linear Inequalities in One Variable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B7590C04-8719-4536-8D89-85C5C17FD0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9335763"/>
              </p:ext>
            </p:extLst>
          </p:nvPr>
        </p:nvGraphicFramePr>
        <p:xfrm>
          <a:off x="3854450" y="1339850"/>
          <a:ext cx="14351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4" imgW="1434960" imgH="215640" progId="Equation.DSMT4">
                  <p:embed/>
                </p:oleObj>
              </mc:Choice>
              <mc:Fallback>
                <p:oleObj name="Equation" r:id="rId4" imgW="1434960" imgH="21564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B7590C04-8719-4536-8D89-85C5C17FD0E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854450" y="1339850"/>
                        <a:ext cx="14351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10657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What's Next</a:t>
            </a:r>
          </a:p>
        </p:txBody>
      </p:sp>
    </p:spTree>
    <p:extLst>
      <p:ext uri="{BB962C8B-B14F-4D97-AF65-F5344CB8AC3E}">
        <p14:creationId xmlns:p14="http://schemas.microsoft.com/office/powerpoint/2010/main" val="25773133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3058</TotalTime>
  <Words>45</Words>
  <Application>Microsoft Office PowerPoint</Application>
  <PresentationFormat>On-screen Show (16:9)</PresentationFormat>
  <Paragraphs>20</Paragraphs>
  <Slides>5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Bookman Old Style</vt:lpstr>
      <vt:lpstr>Calibri</vt:lpstr>
      <vt:lpstr>Gill Sans MT</vt:lpstr>
      <vt:lpstr>Wingdings</vt:lpstr>
      <vt:lpstr>Wingdings 3</vt:lpstr>
      <vt:lpstr>Origin</vt:lpstr>
      <vt:lpstr>Equation</vt:lpstr>
      <vt:lpstr>Solving Equations</vt:lpstr>
      <vt:lpstr>Solving Linear Inequalities in One Variable</vt:lpstr>
      <vt:lpstr>Solving Linear Equations in One Variable</vt:lpstr>
      <vt:lpstr>Solving Linear Inequalities in One Variable</vt:lpstr>
      <vt:lpstr>What's Next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gallen</dc:creator>
  <cp:lastModifiedBy>Gregory Allen</cp:lastModifiedBy>
  <cp:revision>443</cp:revision>
  <dcterms:created xsi:type="dcterms:W3CDTF">2014-11-22T22:42:06Z</dcterms:created>
  <dcterms:modified xsi:type="dcterms:W3CDTF">2022-05-14T03:07:20Z</dcterms:modified>
</cp:coreProperties>
</file>