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6"/>
  </p:notesMasterIdLst>
  <p:sldIdLst>
    <p:sldId id="256" r:id="rId2"/>
    <p:sldId id="283" r:id="rId3"/>
    <p:sldId id="284" r:id="rId4"/>
    <p:sldId id="278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82641" autoAdjust="0"/>
  </p:normalViewPr>
  <p:slideViewPr>
    <p:cSldViewPr>
      <p:cViewPr varScale="1">
        <p:scale>
          <a:sx n="86" d="100"/>
          <a:sy n="86" d="100"/>
        </p:scale>
        <p:origin x="1282" y="5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071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2301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Solving Equations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Linear Equations in One Variable – Decimals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Solving Linear Equations in One Variable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B7590C04-8719-4536-8D89-85C5C17FD0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93401"/>
              </p:ext>
            </p:extLst>
          </p:nvPr>
        </p:nvGraphicFramePr>
        <p:xfrm>
          <a:off x="4076700" y="1339850"/>
          <a:ext cx="9906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4" imgW="990360" imgH="215640" progId="Equation.DSMT4">
                  <p:embed/>
                </p:oleObj>
              </mc:Choice>
              <mc:Fallback>
                <p:oleObj name="Equation" r:id="rId4" imgW="99036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76700" y="1339850"/>
                        <a:ext cx="9906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9198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Solving Linear Equations in One Variable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B7590C04-8719-4536-8D89-85C5C17FD0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1126506"/>
              </p:ext>
            </p:extLst>
          </p:nvPr>
        </p:nvGraphicFramePr>
        <p:xfrm>
          <a:off x="3759200" y="1314450"/>
          <a:ext cx="1625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4" imgW="1625400" imgH="266400" progId="Equation.DSMT4">
                  <p:embed/>
                </p:oleObj>
              </mc:Choice>
              <mc:Fallback>
                <p:oleObj name="Equation" r:id="rId4" imgW="1625400" imgH="2664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B7590C04-8719-4536-8D89-85C5C17FD0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59200" y="1314450"/>
                        <a:ext cx="16256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66279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2983</TotalTime>
  <Words>27</Words>
  <Application>Microsoft Office PowerPoint</Application>
  <PresentationFormat>On-screen Show (16:9)</PresentationFormat>
  <Paragraphs>9</Paragraphs>
  <Slides>4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Bookman Old Style</vt:lpstr>
      <vt:lpstr>Calibri</vt:lpstr>
      <vt:lpstr>Gill Sans MT</vt:lpstr>
      <vt:lpstr>Wingdings</vt:lpstr>
      <vt:lpstr>Wingdings 3</vt:lpstr>
      <vt:lpstr>Origin</vt:lpstr>
      <vt:lpstr>Equation</vt:lpstr>
      <vt:lpstr>Solving Equations</vt:lpstr>
      <vt:lpstr>Solving Linear Equations in One Variable</vt:lpstr>
      <vt:lpstr>Solving Linear Equations in One Variable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Gregory Allen</cp:lastModifiedBy>
  <cp:revision>436</cp:revision>
  <dcterms:created xsi:type="dcterms:W3CDTF">2014-11-22T22:42:06Z</dcterms:created>
  <dcterms:modified xsi:type="dcterms:W3CDTF">2022-05-14T03:07:32Z</dcterms:modified>
</cp:coreProperties>
</file>