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6"/>
  </p:notesMasterIdLst>
  <p:sldIdLst>
    <p:sldId id="256" r:id="rId2"/>
    <p:sldId id="283" r:id="rId3"/>
    <p:sldId id="284" r:id="rId4"/>
    <p:sldId id="278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2641" autoAdjust="0"/>
  </p:normalViewPr>
  <p:slideViewPr>
    <p:cSldViewPr>
      <p:cViewPr varScale="1">
        <p:scale>
          <a:sx n="86" d="100"/>
          <a:sy n="86" d="100"/>
        </p:scale>
        <p:origin x="1282" y="5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071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2301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Solving Equations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Linear Equations in One Variable – Fractions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Solving Linear Equations in One Variable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7590C04-8719-4536-8D89-85C5C17FD0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6631368"/>
              </p:ext>
            </p:extLst>
          </p:nvPr>
        </p:nvGraphicFramePr>
        <p:xfrm>
          <a:off x="3746500" y="1162050"/>
          <a:ext cx="1651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4" imgW="1650960" imgH="571320" progId="Equation.DSMT4">
                  <p:embed/>
                </p:oleObj>
              </mc:Choice>
              <mc:Fallback>
                <p:oleObj name="Equation" r:id="rId4" imgW="165096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46500" y="1162050"/>
                        <a:ext cx="16510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9198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Solving Linear Equations in One Variable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7590C04-8719-4536-8D89-85C5C17FD0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9645331"/>
              </p:ext>
            </p:extLst>
          </p:nvPr>
        </p:nvGraphicFramePr>
        <p:xfrm>
          <a:off x="3886200" y="1136650"/>
          <a:ext cx="1371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4" imgW="1371600" imgH="622080" progId="Equation.DSMT4">
                  <p:embed/>
                </p:oleObj>
              </mc:Choice>
              <mc:Fallback>
                <p:oleObj name="Equation" r:id="rId4" imgW="1371600" imgH="6220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B7590C04-8719-4536-8D89-85C5C17FD0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86200" y="1136650"/>
                        <a:ext cx="13716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6279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2972</TotalTime>
  <Words>27</Words>
  <Application>Microsoft Office PowerPoint</Application>
  <PresentationFormat>On-screen Show (16:9)</PresentationFormat>
  <Paragraphs>9</Paragraphs>
  <Slides>4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Bookman Old Style</vt:lpstr>
      <vt:lpstr>Calibri</vt:lpstr>
      <vt:lpstr>Gill Sans MT</vt:lpstr>
      <vt:lpstr>Wingdings</vt:lpstr>
      <vt:lpstr>Wingdings 3</vt:lpstr>
      <vt:lpstr>Origin</vt:lpstr>
      <vt:lpstr>Equation</vt:lpstr>
      <vt:lpstr>Solving Equations</vt:lpstr>
      <vt:lpstr>Solving Linear Equations in One Variable</vt:lpstr>
      <vt:lpstr>Solving Linear Equations in One Variable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Gregory Allen</cp:lastModifiedBy>
  <cp:revision>435</cp:revision>
  <dcterms:created xsi:type="dcterms:W3CDTF">2014-11-22T22:42:06Z</dcterms:created>
  <dcterms:modified xsi:type="dcterms:W3CDTF">2022-05-14T03:07:54Z</dcterms:modified>
</cp:coreProperties>
</file>