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6"/>
  </p:notesMasterIdLst>
  <p:sldIdLst>
    <p:sldId id="256" r:id="rId2"/>
    <p:sldId id="283" r:id="rId3"/>
    <p:sldId id="284" r:id="rId4"/>
    <p:sldId id="278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2641" autoAdjust="0"/>
  </p:normalViewPr>
  <p:slideViewPr>
    <p:cSldViewPr>
      <p:cViewPr varScale="1">
        <p:scale>
          <a:sx n="86" d="100"/>
          <a:sy n="86" d="100"/>
        </p:scale>
        <p:origin x="1282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071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172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Solving Equations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Linear Equations in One Variable – Special Cases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Solving Linear Equations in One Variable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047750"/>
            <a:ext cx="9144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/>
              <a:t>3(</a:t>
            </a:r>
            <a:r>
              <a:rPr lang="en-US" sz="2100" i="1" dirty="0"/>
              <a:t>x</a:t>
            </a:r>
            <a:r>
              <a:rPr lang="en-US" sz="2100" dirty="0"/>
              <a:t> - 5) = 3(</a:t>
            </a:r>
            <a:r>
              <a:rPr lang="en-US" sz="2100" i="1" dirty="0"/>
              <a:t>x</a:t>
            </a:r>
            <a:r>
              <a:rPr lang="en-US" sz="2100" dirty="0"/>
              <a:t> + 2)</a:t>
            </a:r>
          </a:p>
        </p:txBody>
      </p:sp>
    </p:spTree>
    <p:extLst>
      <p:ext uri="{BB962C8B-B14F-4D97-AF65-F5344CB8AC3E}">
        <p14:creationId xmlns:p14="http://schemas.microsoft.com/office/powerpoint/2010/main" val="202919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Solving Linear Equations in One Variable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047750"/>
            <a:ext cx="9144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/>
              <a:t>-2(</a:t>
            </a:r>
            <a:r>
              <a:rPr lang="en-US" sz="2100" i="1"/>
              <a:t>x</a:t>
            </a:r>
            <a:r>
              <a:rPr lang="en-US" sz="2100"/>
              <a:t> – 5) = -2</a:t>
            </a:r>
            <a:r>
              <a:rPr lang="en-US" sz="2100" i="1"/>
              <a:t>x</a:t>
            </a:r>
            <a:r>
              <a:rPr lang="en-US" sz="2100"/>
              <a:t> + 10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403644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2969</TotalTime>
  <Words>53</Words>
  <Application>Microsoft Office PowerPoint</Application>
  <PresentationFormat>On-screen Show (16:9)</PresentationFormat>
  <Paragraphs>11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Bookman Old Style</vt:lpstr>
      <vt:lpstr>Calibri</vt:lpstr>
      <vt:lpstr>Gill Sans MT</vt:lpstr>
      <vt:lpstr>Wingdings</vt:lpstr>
      <vt:lpstr>Wingdings 3</vt:lpstr>
      <vt:lpstr>Origin</vt:lpstr>
      <vt:lpstr>Solving Equations</vt:lpstr>
      <vt:lpstr>Solving Linear Equations in One Variable</vt:lpstr>
      <vt:lpstr>Solving Linear Equations in One Variable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Gregory Allen</cp:lastModifiedBy>
  <cp:revision>432</cp:revision>
  <dcterms:created xsi:type="dcterms:W3CDTF">2014-11-22T22:42:06Z</dcterms:created>
  <dcterms:modified xsi:type="dcterms:W3CDTF">2022-05-14T03:07:47Z</dcterms:modified>
</cp:coreProperties>
</file>