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83" r:id="rId3"/>
    <p:sldId id="284" r:id="rId4"/>
    <p:sldId id="2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17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Linear Equations in One Variable – Special Cases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Equations in One Variable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047750"/>
            <a:ext cx="9144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/>
              <a:t>3(</a:t>
            </a:r>
            <a:r>
              <a:rPr lang="en-US" sz="2100" i="1" dirty="0"/>
              <a:t>x</a:t>
            </a:r>
            <a:r>
              <a:rPr lang="en-US" sz="2100" dirty="0"/>
              <a:t> - 5) = 3(</a:t>
            </a:r>
            <a:r>
              <a:rPr lang="en-US" sz="2100" i="1" dirty="0"/>
              <a:t>x</a:t>
            </a:r>
            <a:r>
              <a:rPr lang="en-US" sz="2100" dirty="0"/>
              <a:t> + 2)</a:t>
            </a:r>
          </a:p>
        </p:txBody>
      </p:sp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Solving Linear Equations in One Variable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047750"/>
            <a:ext cx="9144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/>
              <a:t>-2(</a:t>
            </a:r>
            <a:r>
              <a:rPr lang="en-US" sz="2100" i="1"/>
              <a:t>x</a:t>
            </a:r>
            <a:r>
              <a:rPr lang="en-US" sz="2100"/>
              <a:t> – 5) = -2</a:t>
            </a:r>
            <a:r>
              <a:rPr lang="en-US" sz="2100" i="1"/>
              <a:t>x</a:t>
            </a:r>
            <a:r>
              <a:rPr lang="en-US" sz="2100"/>
              <a:t> + 10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403644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2996</TotalTime>
  <Words>53</Words>
  <Application>Microsoft Office PowerPoint</Application>
  <PresentationFormat>On-screen Show (16:9)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Solving Equations</vt:lpstr>
      <vt:lpstr>Solving Linear Equations in One Variable</vt:lpstr>
      <vt:lpstr>Solving Linear Equations in One Variable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435</cp:revision>
  <dcterms:created xsi:type="dcterms:W3CDTF">2014-11-22T22:42:06Z</dcterms:created>
  <dcterms:modified xsi:type="dcterms:W3CDTF">2022-05-14T03:07:39Z</dcterms:modified>
</cp:coreProperties>
</file>