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96" r:id="rId1"/>
  </p:sldMasterIdLst>
  <p:notesMasterIdLst>
    <p:notesMasterId r:id="rId7"/>
  </p:notesMasterIdLst>
  <p:sldIdLst>
    <p:sldId id="256" r:id="rId2"/>
    <p:sldId id="286" r:id="rId3"/>
    <p:sldId id="284" r:id="rId4"/>
    <p:sldId id="287" r:id="rId5"/>
    <p:sldId id="278" r:id="rId6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CC8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44" autoAdjust="0"/>
    <p:restoredTop sz="82641" autoAdjust="0"/>
  </p:normalViewPr>
  <p:slideViewPr>
    <p:cSldViewPr>
      <p:cViewPr varScale="1">
        <p:scale>
          <a:sx n="86" d="100"/>
          <a:sy n="86" d="100"/>
        </p:scale>
        <p:origin x="1258" y="5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3DB4D9-16BD-4791-AAAF-8BDCF4C835E3}" type="datetimeFigureOut">
              <a:rPr lang="en-US" smtClean="0"/>
              <a:t>03/06/22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F03004-20C1-4C71-9B91-26F0A38557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01783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F03004-20C1-4C71-9B91-26F0A3855743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86038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aseline="0" dirty="0"/>
              <a:t>This is a </a:t>
            </a:r>
            <a:r>
              <a:rPr lang="en-US" baseline="0"/>
              <a:t>“relation on </a:t>
            </a:r>
            <a:r>
              <a:rPr lang="en-US" i="1" baseline="0"/>
              <a:t>A</a:t>
            </a:r>
            <a:r>
              <a:rPr lang="en-US" i="0" baseline="0"/>
              <a:t>”.</a:t>
            </a:r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F03004-20C1-4C71-9B91-26F0A3855743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183731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F03004-20C1-4C71-9B91-26F0A3855743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516481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F03004-20C1-4C71-9B91-26F0A3855743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178692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F03004-20C1-4C71-9B91-26F0A3855743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04902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2914650"/>
            <a:ext cx="6858000" cy="74295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3843338"/>
            <a:ext cx="6858000" cy="40005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4766310"/>
            <a:ext cx="2286000" cy="274320"/>
          </a:xfrm>
        </p:spPr>
        <p:txBody>
          <a:bodyPr/>
          <a:lstStyle>
            <a:lvl1pPr>
              <a:defRPr sz="1400"/>
            </a:lvl1pPr>
          </a:lstStyle>
          <a:p>
            <a:fld id="{400B92CF-3FD5-482B-A033-4CA0970A8D8F}" type="datetimeFigureOut">
              <a:rPr lang="en-US" smtClean="0"/>
              <a:t>03/06/22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4766310"/>
            <a:ext cx="3474720" cy="27432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152" y="4766310"/>
            <a:ext cx="1219200" cy="274320"/>
          </a:xfrm>
        </p:spPr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904875" y="2736056"/>
            <a:ext cx="7315200" cy="96012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3" name="Rectangle 32"/>
          <p:cNvSpPr/>
          <p:nvPr/>
        </p:nvSpPr>
        <p:spPr>
          <a:xfrm>
            <a:off x="914400" y="3786188"/>
            <a:ext cx="7315200" cy="51435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Rectangle 21"/>
          <p:cNvSpPr/>
          <p:nvPr/>
        </p:nvSpPr>
        <p:spPr>
          <a:xfrm>
            <a:off x="904875" y="2736056"/>
            <a:ext cx="228600" cy="96012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2" name="Rectangle 31"/>
          <p:cNvSpPr/>
          <p:nvPr/>
        </p:nvSpPr>
        <p:spPr>
          <a:xfrm>
            <a:off x="914400" y="3786188"/>
            <a:ext cx="228600" cy="51435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03/06/22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03/06/22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4764881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42957" y="4835567"/>
            <a:ext cx="143137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4361127" y="2401464"/>
            <a:ext cx="438912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03/06/22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914400"/>
            <a:ext cx="8229600" cy="370332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228850"/>
            <a:ext cx="6858000" cy="8001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3200400"/>
            <a:ext cx="6781800" cy="85725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4766310"/>
            <a:ext cx="2286000" cy="274320"/>
          </a:xfrm>
        </p:spPr>
        <p:txBody>
          <a:bodyPr/>
          <a:lstStyle/>
          <a:p>
            <a:fld id="{400B92CF-3FD5-482B-A033-4CA0970A8D8F}" type="datetimeFigureOut">
              <a:rPr lang="en-US" smtClean="0"/>
              <a:t>03/06/22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4766310"/>
            <a:ext cx="3474720" cy="27432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4766310"/>
            <a:ext cx="1520952" cy="274320"/>
          </a:xfrm>
        </p:spPr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914400" y="2114550"/>
            <a:ext cx="7315200" cy="96012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>
          <a:xfrm>
            <a:off x="914400" y="2114550"/>
            <a:ext cx="228600" cy="96012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71450"/>
            <a:ext cx="8229600" cy="6858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03/06/22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914400"/>
            <a:ext cx="4041648" cy="370332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912114"/>
            <a:ext cx="4041648" cy="370332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71450"/>
            <a:ext cx="8229600" cy="6858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964406"/>
            <a:ext cx="4040188" cy="51435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1" y="971550"/>
            <a:ext cx="4041775" cy="51435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03/06/22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1600200"/>
            <a:ext cx="4038600" cy="302895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1600200"/>
            <a:ext cx="4038600" cy="302895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71450"/>
            <a:ext cx="8229600" cy="6858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03/06/22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42957" y="4835567"/>
            <a:ext cx="143137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03/06/22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4764881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42957" y="4835567"/>
            <a:ext cx="143137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228600"/>
            <a:ext cx="2514600" cy="62865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914401"/>
            <a:ext cx="2514600" cy="3632597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03/06/22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4764881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915025" y="2493169"/>
            <a:ext cx="452628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42957" y="4835567"/>
            <a:ext cx="143137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228600"/>
            <a:ext cx="5715000" cy="428625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75642"/>
            <a:ext cx="8229600" cy="506016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428750"/>
            <a:ext cx="8229600" cy="3202686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914400"/>
            <a:ext cx="8229600" cy="40005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03/06/22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4764881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42957" y="4835567"/>
            <a:ext cx="143137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>
            <a:off x="457200" y="375642"/>
            <a:ext cx="182880" cy="51435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74295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914400"/>
            <a:ext cx="8229600" cy="3682746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4767263"/>
            <a:ext cx="2289048" cy="27432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400B92CF-3FD5-482B-A033-4CA0970A8D8F}" type="datetimeFigureOut">
              <a:rPr lang="en-US" smtClean="0"/>
              <a:t>03/06/22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4767263"/>
            <a:ext cx="3505200" cy="27432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4767263"/>
            <a:ext cx="1981200" cy="27432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4764881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85725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42957" y="4835567"/>
            <a:ext cx="143137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97" r:id="rId1"/>
    <p:sldLayoutId id="2147483998" r:id="rId2"/>
    <p:sldLayoutId id="2147483999" r:id="rId3"/>
    <p:sldLayoutId id="2147484000" r:id="rId4"/>
    <p:sldLayoutId id="2147484001" r:id="rId5"/>
    <p:sldLayoutId id="2147484002" r:id="rId6"/>
    <p:sldLayoutId id="2147484003" r:id="rId7"/>
    <p:sldLayoutId id="2147484004" r:id="rId8"/>
    <p:sldLayoutId id="2147484005" r:id="rId9"/>
    <p:sldLayoutId id="2147484006" r:id="rId10"/>
    <p:sldLayoutId id="2147484007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Relations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Examples</a:t>
            </a:r>
          </a:p>
        </p:txBody>
      </p:sp>
    </p:spTree>
    <p:extLst>
      <p:ext uri="{BB962C8B-B14F-4D97-AF65-F5344CB8AC3E}">
        <p14:creationId xmlns:p14="http://schemas.microsoft.com/office/powerpoint/2010/main" val="23826415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Relations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A49011CA-3B18-4CB7-9599-D96B6116B1D6}"/>
              </a:ext>
            </a:extLst>
          </p:cNvPr>
          <p:cNvSpPr/>
          <p:nvPr/>
        </p:nvSpPr>
        <p:spPr>
          <a:xfrm>
            <a:off x="609600" y="1123950"/>
            <a:ext cx="1752600" cy="3276600"/>
          </a:xfrm>
          <a:prstGeom prst="ellipse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35402F5-14EF-4B6A-947C-38914EDA5E43}"/>
              </a:ext>
            </a:extLst>
          </p:cNvPr>
          <p:cNvSpPr txBox="1"/>
          <p:nvPr/>
        </p:nvSpPr>
        <p:spPr>
          <a:xfrm>
            <a:off x="1339065" y="1469589"/>
            <a:ext cx="304892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  <a:p>
            <a:endParaRPr lang="en-US" i="1" dirty="0"/>
          </a:p>
          <a:p>
            <a:endParaRPr lang="en-US" i="1" dirty="0"/>
          </a:p>
          <a:p>
            <a:endParaRPr lang="en-US" i="1" dirty="0"/>
          </a:p>
          <a:p>
            <a:r>
              <a:rPr lang="en-US" dirty="0"/>
              <a:t>2</a:t>
            </a:r>
          </a:p>
          <a:p>
            <a:endParaRPr lang="en-US" i="1" dirty="0"/>
          </a:p>
          <a:p>
            <a:endParaRPr lang="en-US" i="1" dirty="0"/>
          </a:p>
          <a:p>
            <a:endParaRPr lang="en-US" i="1" dirty="0"/>
          </a:p>
          <a:p>
            <a:r>
              <a:rPr lang="en-US" dirty="0"/>
              <a:t>3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0DA1A164-3F4D-4C45-A2BB-4CB2DFD7D35E}"/>
              </a:ext>
            </a:extLst>
          </p:cNvPr>
          <p:cNvSpPr/>
          <p:nvPr/>
        </p:nvSpPr>
        <p:spPr>
          <a:xfrm>
            <a:off x="3352800" y="1123950"/>
            <a:ext cx="1752600" cy="3276600"/>
          </a:xfrm>
          <a:prstGeom prst="ellipse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B9417B3-2D6F-4F51-ADB2-6ADADA9B440F}"/>
              </a:ext>
            </a:extLst>
          </p:cNvPr>
          <p:cNvSpPr txBox="1"/>
          <p:nvPr/>
        </p:nvSpPr>
        <p:spPr>
          <a:xfrm>
            <a:off x="4114800" y="1469589"/>
            <a:ext cx="293670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/>
              <a:t>a</a:t>
            </a:r>
            <a:endParaRPr lang="en-US" dirty="0"/>
          </a:p>
          <a:p>
            <a:endParaRPr lang="en-US" i="1" dirty="0"/>
          </a:p>
          <a:p>
            <a:endParaRPr lang="en-US" i="1" dirty="0"/>
          </a:p>
          <a:p>
            <a:endParaRPr lang="en-US" i="1" dirty="0"/>
          </a:p>
          <a:p>
            <a:r>
              <a:rPr lang="en-US" i="1" dirty="0"/>
              <a:t>b</a:t>
            </a:r>
          </a:p>
          <a:p>
            <a:endParaRPr lang="en-US" i="1" dirty="0"/>
          </a:p>
          <a:p>
            <a:endParaRPr lang="en-US" i="1" dirty="0"/>
          </a:p>
          <a:p>
            <a:endParaRPr lang="en-US" i="1" dirty="0"/>
          </a:p>
          <a:p>
            <a:r>
              <a:rPr lang="en-US" i="1" dirty="0"/>
              <a:t>c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614F4E06-618B-4D32-BB8B-71ED89762673}"/>
              </a:ext>
            </a:extLst>
          </p:cNvPr>
          <p:cNvCxnSpPr>
            <a:cxnSpLocks/>
            <a:endCxn id="10" idx="1"/>
          </p:cNvCxnSpPr>
          <p:nvPr/>
        </p:nvCxnSpPr>
        <p:spPr>
          <a:xfrm>
            <a:off x="1632735" y="1675280"/>
            <a:ext cx="2482065" cy="108697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0A153806-3E89-4518-B089-D97E5F19D4FF}"/>
              </a:ext>
            </a:extLst>
          </p:cNvPr>
          <p:cNvCxnSpPr>
            <a:cxnSpLocks/>
          </p:cNvCxnSpPr>
          <p:nvPr/>
        </p:nvCxnSpPr>
        <p:spPr>
          <a:xfrm>
            <a:off x="1632735" y="1675280"/>
            <a:ext cx="2482065" cy="219187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8AC2207A-0063-4E60-AC22-84890D278B0E}"/>
              </a:ext>
            </a:extLst>
          </p:cNvPr>
          <p:cNvCxnSpPr>
            <a:cxnSpLocks/>
          </p:cNvCxnSpPr>
          <p:nvPr/>
        </p:nvCxnSpPr>
        <p:spPr>
          <a:xfrm flipV="1">
            <a:off x="1632735" y="1675280"/>
            <a:ext cx="2482065" cy="104887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75555AE4-10D7-42AB-99A6-EEFF396ABF28}"/>
              </a:ext>
            </a:extLst>
          </p:cNvPr>
          <p:cNvCxnSpPr>
            <a:cxnSpLocks/>
          </p:cNvCxnSpPr>
          <p:nvPr/>
        </p:nvCxnSpPr>
        <p:spPr>
          <a:xfrm>
            <a:off x="1616468" y="2724150"/>
            <a:ext cx="2498332" cy="117101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F8EE66EE-99FF-401A-9DC3-5B4D42994C34}"/>
              </a:ext>
            </a:extLst>
          </p:cNvPr>
          <p:cNvCxnSpPr>
            <a:cxnSpLocks/>
          </p:cNvCxnSpPr>
          <p:nvPr/>
        </p:nvCxnSpPr>
        <p:spPr>
          <a:xfrm flipV="1">
            <a:off x="1616468" y="1675280"/>
            <a:ext cx="2498332" cy="219187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4416D5FA-C3E1-41AF-8AFF-900FF4AB6EB3}"/>
              </a:ext>
            </a:extLst>
          </p:cNvPr>
          <p:cNvCxnSpPr>
            <a:cxnSpLocks/>
            <a:endCxn id="10" idx="1"/>
          </p:cNvCxnSpPr>
          <p:nvPr/>
        </p:nvCxnSpPr>
        <p:spPr>
          <a:xfrm flipV="1">
            <a:off x="1619288" y="2762251"/>
            <a:ext cx="2495512" cy="110489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E7DD7D11-E32C-4BF6-8719-A493A91E1A0B}"/>
              </a:ext>
            </a:extLst>
          </p:cNvPr>
          <p:cNvSpPr txBox="1"/>
          <p:nvPr/>
        </p:nvSpPr>
        <p:spPr>
          <a:xfrm>
            <a:off x="6324600" y="1271742"/>
            <a:ext cx="2477922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(1, </a:t>
            </a:r>
            <a:r>
              <a:rPr lang="en-US" i="1" dirty="0"/>
              <a:t>a</a:t>
            </a:r>
            <a:r>
              <a:rPr lang="en-US" dirty="0"/>
              <a:t>)	(1, </a:t>
            </a:r>
            <a:r>
              <a:rPr lang="en-US" i="1" dirty="0"/>
              <a:t>b</a:t>
            </a:r>
            <a:r>
              <a:rPr lang="en-US" dirty="0"/>
              <a:t>)	(1, </a:t>
            </a:r>
            <a:r>
              <a:rPr lang="en-US" i="1" dirty="0"/>
              <a:t>c</a:t>
            </a:r>
            <a:r>
              <a:rPr lang="en-US" dirty="0"/>
              <a:t>)</a:t>
            </a:r>
          </a:p>
          <a:p>
            <a:endParaRPr lang="en-US" i="1" dirty="0"/>
          </a:p>
          <a:p>
            <a:endParaRPr lang="en-US" i="1" dirty="0"/>
          </a:p>
          <a:p>
            <a:r>
              <a:rPr lang="en-US" dirty="0"/>
              <a:t>(2, </a:t>
            </a:r>
            <a:r>
              <a:rPr lang="en-US" i="1" dirty="0"/>
              <a:t>a</a:t>
            </a:r>
            <a:r>
              <a:rPr lang="en-US" dirty="0"/>
              <a:t>)	(2, </a:t>
            </a:r>
            <a:r>
              <a:rPr lang="en-US" i="1" dirty="0"/>
              <a:t>b</a:t>
            </a:r>
            <a:r>
              <a:rPr lang="en-US" dirty="0"/>
              <a:t>)	(2, </a:t>
            </a:r>
            <a:r>
              <a:rPr lang="en-US" i="1" dirty="0"/>
              <a:t>c</a:t>
            </a:r>
            <a:r>
              <a:rPr lang="en-US" dirty="0"/>
              <a:t>)</a:t>
            </a:r>
            <a:endParaRPr lang="en-US" i="1" dirty="0"/>
          </a:p>
          <a:p>
            <a:endParaRPr lang="en-US" i="1" dirty="0"/>
          </a:p>
          <a:p>
            <a:endParaRPr lang="en-US" i="1" dirty="0"/>
          </a:p>
          <a:p>
            <a:r>
              <a:rPr lang="en-US" dirty="0"/>
              <a:t>(3, </a:t>
            </a:r>
            <a:r>
              <a:rPr lang="en-US" i="1" dirty="0"/>
              <a:t>a</a:t>
            </a:r>
            <a:r>
              <a:rPr lang="en-US" dirty="0"/>
              <a:t>)	(3, </a:t>
            </a:r>
            <a:r>
              <a:rPr lang="en-US" i="1" dirty="0"/>
              <a:t>b</a:t>
            </a:r>
            <a:r>
              <a:rPr lang="en-US" dirty="0"/>
              <a:t>)	(3, </a:t>
            </a:r>
            <a:r>
              <a:rPr lang="en-US" i="1" dirty="0"/>
              <a:t>c</a:t>
            </a:r>
            <a:r>
              <a:rPr lang="en-US" dirty="0"/>
              <a:t>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A6C96C6-A3D6-4809-BAC0-C6D5BC0B76B1}"/>
              </a:ext>
            </a:extLst>
          </p:cNvPr>
          <p:cNvSpPr txBox="1"/>
          <p:nvPr/>
        </p:nvSpPr>
        <p:spPr>
          <a:xfrm>
            <a:off x="609600" y="966907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/>
              <a:t>A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E06C759D-7B65-4349-9E47-B9DFFC916445}"/>
              </a:ext>
            </a:extLst>
          </p:cNvPr>
          <p:cNvSpPr txBox="1"/>
          <p:nvPr/>
        </p:nvSpPr>
        <p:spPr>
          <a:xfrm>
            <a:off x="3352800" y="972670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/>
              <a:t>B</a:t>
            </a:r>
          </a:p>
        </p:txBody>
      </p:sp>
    </p:spTree>
    <p:extLst>
      <p:ext uri="{BB962C8B-B14F-4D97-AF65-F5344CB8AC3E}">
        <p14:creationId xmlns:p14="http://schemas.microsoft.com/office/powerpoint/2010/main" val="22109087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Relations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B218376-446F-4B7D-91E7-F7D13E0D2748}"/>
              </a:ext>
            </a:extLst>
          </p:cNvPr>
          <p:cNvSpPr txBox="1"/>
          <p:nvPr/>
        </p:nvSpPr>
        <p:spPr>
          <a:xfrm>
            <a:off x="457200" y="994886"/>
            <a:ext cx="82296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sz="2100" dirty="0"/>
              <a:t>Let </a:t>
            </a:r>
            <a:r>
              <a:rPr lang="en-US" sz="2100" i="1" dirty="0"/>
              <a:t>A</a:t>
            </a:r>
            <a:r>
              <a:rPr lang="en-US" sz="2100" dirty="0"/>
              <a:t> = {1, 2, 3} and </a:t>
            </a:r>
            <a:r>
              <a:rPr lang="en-US" sz="2100" i="1" dirty="0"/>
              <a:t>B</a:t>
            </a:r>
            <a:r>
              <a:rPr lang="en-US" sz="2100" dirty="0"/>
              <a:t> = {-3, -2, -1} and define the relation </a:t>
            </a:r>
            <a:r>
              <a:rPr lang="en-US" sz="2100" i="1" dirty="0"/>
              <a:t>R</a:t>
            </a:r>
            <a:r>
              <a:rPr lang="en-US" sz="2100" dirty="0"/>
              <a:t> by</a:t>
            </a:r>
          </a:p>
          <a:p>
            <a:pPr algn="ctr">
              <a:spcAft>
                <a:spcPts val="1200"/>
              </a:spcAft>
            </a:pPr>
            <a:r>
              <a:rPr lang="en-US" sz="2100"/>
              <a:t>(</a:t>
            </a:r>
            <a:r>
              <a:rPr lang="en-US" sz="2100" i="1"/>
              <a:t>x</a:t>
            </a:r>
            <a:r>
              <a:rPr lang="en-US" sz="2100"/>
              <a:t>, </a:t>
            </a:r>
            <a:r>
              <a:rPr lang="en-US" sz="2100" i="1"/>
              <a:t>y</a:t>
            </a:r>
            <a:r>
              <a:rPr lang="en-US" sz="2100"/>
              <a:t>) </a:t>
            </a:r>
            <a:r>
              <a:rPr lang="en-US" sz="2100">
                <a:sym typeface="Symbol" panose="05050102010706020507" pitchFamily="18" charset="2"/>
              </a:rPr>
              <a:t> </a:t>
            </a:r>
            <a:r>
              <a:rPr lang="en-US" sz="2100" i="1">
                <a:sym typeface="Symbol" panose="05050102010706020507" pitchFamily="18" charset="2"/>
              </a:rPr>
              <a:t>R</a:t>
            </a:r>
            <a:r>
              <a:rPr lang="en-US" sz="2100">
                <a:sym typeface="Symbol" panose="05050102010706020507" pitchFamily="18" charset="2"/>
              </a:rPr>
              <a:t> if and only if </a:t>
            </a:r>
            <a:r>
              <a:rPr lang="en-US" sz="2100" i="1">
                <a:sym typeface="Symbol" panose="05050102010706020507" pitchFamily="18" charset="2"/>
              </a:rPr>
              <a:t>x</a:t>
            </a:r>
            <a:r>
              <a:rPr lang="en-US" sz="2100">
                <a:sym typeface="Symbol" panose="05050102010706020507" pitchFamily="18" charset="2"/>
              </a:rPr>
              <a:t> + </a:t>
            </a:r>
            <a:r>
              <a:rPr lang="en-US" sz="2100" i="1">
                <a:sym typeface="Symbol" panose="05050102010706020507" pitchFamily="18" charset="2"/>
              </a:rPr>
              <a:t>y</a:t>
            </a:r>
            <a:r>
              <a:rPr lang="en-US" sz="2100">
                <a:sym typeface="Symbol" panose="05050102010706020507" pitchFamily="18" charset="2"/>
              </a:rPr>
              <a:t>  0</a:t>
            </a:r>
            <a:endParaRPr lang="en-US" sz="2100" dirty="0"/>
          </a:p>
        </p:txBody>
      </p:sp>
    </p:spTree>
    <p:extLst>
      <p:ext uri="{BB962C8B-B14F-4D97-AF65-F5344CB8AC3E}">
        <p14:creationId xmlns:p14="http://schemas.microsoft.com/office/powerpoint/2010/main" val="29922951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Relations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B218376-446F-4B7D-91E7-F7D13E0D2748}"/>
              </a:ext>
            </a:extLst>
          </p:cNvPr>
          <p:cNvSpPr txBox="1"/>
          <p:nvPr/>
        </p:nvSpPr>
        <p:spPr>
          <a:xfrm>
            <a:off x="457200" y="994886"/>
            <a:ext cx="82296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sz="2100" dirty="0"/>
              <a:t>Let </a:t>
            </a:r>
            <a:r>
              <a:rPr lang="en-US" sz="2100" i="1" dirty="0"/>
              <a:t>A</a:t>
            </a:r>
            <a:r>
              <a:rPr lang="en-US" sz="2100" dirty="0"/>
              <a:t> = {1, 2, 3} and </a:t>
            </a:r>
            <a:r>
              <a:rPr lang="en-US" sz="2100" i="1" dirty="0"/>
              <a:t>B</a:t>
            </a:r>
            <a:r>
              <a:rPr lang="en-US" sz="2100" dirty="0"/>
              <a:t> = {-3, -2, -1} and define the relation </a:t>
            </a:r>
            <a:r>
              <a:rPr lang="en-US" sz="2100" i="1" dirty="0"/>
              <a:t>R</a:t>
            </a:r>
            <a:r>
              <a:rPr lang="en-US" sz="2100" dirty="0"/>
              <a:t> by</a:t>
            </a:r>
          </a:p>
          <a:p>
            <a:pPr algn="ctr">
              <a:spcAft>
                <a:spcPts val="1200"/>
              </a:spcAft>
            </a:pPr>
            <a:r>
              <a:rPr lang="en-US" sz="2100"/>
              <a:t>(</a:t>
            </a:r>
            <a:r>
              <a:rPr lang="en-US" sz="2100" i="1"/>
              <a:t>x</a:t>
            </a:r>
            <a:r>
              <a:rPr lang="en-US" sz="2100"/>
              <a:t>, </a:t>
            </a:r>
            <a:r>
              <a:rPr lang="en-US" sz="2100" i="1"/>
              <a:t>y</a:t>
            </a:r>
            <a:r>
              <a:rPr lang="en-US" sz="2100"/>
              <a:t>) </a:t>
            </a:r>
            <a:r>
              <a:rPr lang="en-US" sz="2100">
                <a:sym typeface="Symbol" panose="05050102010706020507" pitchFamily="18" charset="2"/>
              </a:rPr>
              <a:t> </a:t>
            </a:r>
            <a:r>
              <a:rPr lang="en-US" sz="2100" i="1">
                <a:sym typeface="Symbol" panose="05050102010706020507" pitchFamily="18" charset="2"/>
              </a:rPr>
              <a:t>R</a:t>
            </a:r>
            <a:r>
              <a:rPr lang="en-US" sz="2100">
                <a:sym typeface="Symbol" panose="05050102010706020507" pitchFamily="18" charset="2"/>
              </a:rPr>
              <a:t> if and only if </a:t>
            </a:r>
            <a:r>
              <a:rPr lang="en-US" sz="2100" i="1">
                <a:sym typeface="Symbol" panose="05050102010706020507" pitchFamily="18" charset="2"/>
              </a:rPr>
              <a:t>x</a:t>
            </a:r>
            <a:r>
              <a:rPr lang="en-US" sz="2100">
                <a:sym typeface="Symbol" panose="05050102010706020507" pitchFamily="18" charset="2"/>
              </a:rPr>
              <a:t> + </a:t>
            </a:r>
            <a:r>
              <a:rPr lang="en-US" sz="2100" i="1">
                <a:sym typeface="Symbol" panose="05050102010706020507" pitchFamily="18" charset="2"/>
              </a:rPr>
              <a:t>y</a:t>
            </a:r>
            <a:r>
              <a:rPr lang="en-US" sz="2100">
                <a:sym typeface="Symbol" panose="05050102010706020507" pitchFamily="18" charset="2"/>
              </a:rPr>
              <a:t>  0</a:t>
            </a:r>
            <a:endParaRPr lang="en-US" sz="21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1AFFFCC-E448-42D2-A55D-2FB5DDAF73D1}"/>
              </a:ext>
            </a:extLst>
          </p:cNvPr>
          <p:cNvSpPr txBox="1"/>
          <p:nvPr/>
        </p:nvSpPr>
        <p:spPr>
          <a:xfrm>
            <a:off x="1013709" y="2266950"/>
            <a:ext cx="2567691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(1, -1)	(1, -2)	(1, -3)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(2, -1)	(2, -2)	(2, -3)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(3, -1)	(3, -2)	(3, -3)</a:t>
            </a:r>
          </a:p>
        </p:txBody>
      </p:sp>
    </p:spTree>
    <p:extLst>
      <p:ext uri="{BB962C8B-B14F-4D97-AF65-F5344CB8AC3E}">
        <p14:creationId xmlns:p14="http://schemas.microsoft.com/office/powerpoint/2010/main" val="28213473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What's Next</a:t>
            </a:r>
          </a:p>
        </p:txBody>
      </p:sp>
    </p:spTree>
    <p:extLst>
      <p:ext uri="{BB962C8B-B14F-4D97-AF65-F5344CB8AC3E}">
        <p14:creationId xmlns:p14="http://schemas.microsoft.com/office/powerpoint/2010/main" val="257731333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Foundry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3587</TotalTime>
  <Words>227</Words>
  <Application>Microsoft Office PowerPoint</Application>
  <PresentationFormat>On-screen Show (16:9)</PresentationFormat>
  <Paragraphs>50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Bookman Old Style</vt:lpstr>
      <vt:lpstr>Calibri</vt:lpstr>
      <vt:lpstr>Gill Sans MT</vt:lpstr>
      <vt:lpstr>Wingdings</vt:lpstr>
      <vt:lpstr>Wingdings 3</vt:lpstr>
      <vt:lpstr>Origin</vt:lpstr>
      <vt:lpstr>Relations</vt:lpstr>
      <vt:lpstr>Relations</vt:lpstr>
      <vt:lpstr>Relations</vt:lpstr>
      <vt:lpstr>Relations</vt:lpstr>
      <vt:lpstr>What's Next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gallen</dc:creator>
  <cp:lastModifiedBy>Allen, Gregory</cp:lastModifiedBy>
  <cp:revision>571</cp:revision>
  <dcterms:created xsi:type="dcterms:W3CDTF">2014-11-22T22:42:06Z</dcterms:created>
  <dcterms:modified xsi:type="dcterms:W3CDTF">2022-03-06T18:31:04Z</dcterms:modified>
</cp:coreProperties>
</file>