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7"/>
  </p:notesMasterIdLst>
  <p:sldIdLst>
    <p:sldId id="256" r:id="rId2"/>
    <p:sldId id="274" r:id="rId3"/>
    <p:sldId id="292" r:id="rId4"/>
    <p:sldId id="287" r:id="rId5"/>
    <p:sldId id="278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C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4" autoAdjust="0"/>
    <p:restoredTop sz="82641" autoAdjust="0"/>
  </p:normalViewPr>
  <p:slideViewPr>
    <p:cSldViewPr>
      <p:cViewPr varScale="1">
        <p:scale>
          <a:sx n="85" d="100"/>
          <a:sy n="85" d="100"/>
        </p:scale>
        <p:origin x="1282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DB4D9-16BD-4791-AAAF-8BDCF4C835E3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3004-20C1-4C71-9B91-26F0A38557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17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03004-20C1-4C71-9B91-26F0A385574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60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03004-20C1-4C71-9B91-26F0A38557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90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03004-20C1-4C71-9B91-26F0A38557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794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03004-20C1-4C71-9B91-26F0A385574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047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03004-20C1-4C71-9B91-26F0A385574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90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4766310"/>
            <a:ext cx="1219200" cy="274320"/>
          </a:xfrm>
        </p:spPr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370332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4766310"/>
            <a:ext cx="1520952" cy="274320"/>
          </a:xfrm>
        </p:spPr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912114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64406"/>
            <a:ext cx="4040188" cy="51435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1" y="971550"/>
            <a:ext cx="4041775" cy="51435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914401"/>
            <a:ext cx="2514600" cy="363259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715000" cy="42862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642"/>
            <a:ext cx="8229600" cy="50601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428750"/>
            <a:ext cx="8229600" cy="3202686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0B92CF-3FD5-482B-A033-4CA0970A8D8F}" type="datetimeFigureOut">
              <a:rPr lang="en-US" smtClean="0"/>
              <a:t>02/18/22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4767263"/>
            <a:ext cx="3505200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961324-BD0C-4703-8C50-9CE34DCFDF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Sets and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Empty Set Proofs</a:t>
            </a:r>
          </a:p>
        </p:txBody>
      </p:sp>
    </p:spTree>
    <p:extLst>
      <p:ext uri="{BB962C8B-B14F-4D97-AF65-F5344CB8AC3E}">
        <p14:creationId xmlns:p14="http://schemas.microsoft.com/office/powerpoint/2010/main" val="2382641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Empty Set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AB47D7-1497-4C43-A6A5-9D5F0C121EED}"/>
              </a:ext>
            </a:extLst>
          </p:cNvPr>
          <p:cNvSpPr txBox="1"/>
          <p:nvPr/>
        </p:nvSpPr>
        <p:spPr>
          <a:xfrm>
            <a:off x="457200" y="994886"/>
            <a:ext cx="8229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100" dirty="0"/>
              <a:t>THEOREM 4.6:  For every set </a:t>
            </a:r>
            <a:r>
              <a:rPr lang="en-US" sz="2100" i="1" dirty="0"/>
              <a:t>A</a:t>
            </a:r>
            <a:r>
              <a:rPr lang="en-US" sz="2100" dirty="0"/>
              <a:t>, </a:t>
            </a:r>
            <a:r>
              <a:rPr lang="en-US" sz="2100" dirty="0">
                <a:sym typeface="Symbol" panose="05050102010706020507" pitchFamily="18" charset="2"/>
              </a:rPr>
              <a:t>  </a:t>
            </a:r>
            <a:r>
              <a:rPr lang="en-US" sz="2100" i="1" dirty="0">
                <a:sym typeface="Symbol" panose="05050102010706020507" pitchFamily="18" charset="2"/>
              </a:rPr>
              <a:t>A</a:t>
            </a:r>
            <a:r>
              <a:rPr lang="en-US" sz="2100" dirty="0">
                <a:sym typeface="Symbol" panose="05050102010706020507" pitchFamily="18" charset="2"/>
              </a:rPr>
              <a:t>.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56279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Uniqueness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AB47D7-1497-4C43-A6A5-9D5F0C121EED}"/>
              </a:ext>
            </a:extLst>
          </p:cNvPr>
          <p:cNvSpPr txBox="1"/>
          <p:nvPr/>
        </p:nvSpPr>
        <p:spPr>
          <a:xfrm>
            <a:off x="457200" y="994886"/>
            <a:ext cx="8229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100" dirty="0"/>
              <a:t>THEOREM 5.6:  There is only one set with no elements</a:t>
            </a:r>
            <a:r>
              <a:rPr lang="en-US" sz="2100" dirty="0">
                <a:sym typeface="Symbol" panose="05050102010706020507" pitchFamily="18" charset="2"/>
              </a:rPr>
              <a:t>.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48482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Empty Set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AB47D7-1497-4C43-A6A5-9D5F0C121EED}"/>
              </a:ext>
            </a:extLst>
          </p:cNvPr>
          <p:cNvSpPr txBox="1"/>
          <p:nvPr/>
        </p:nvSpPr>
        <p:spPr>
          <a:xfrm>
            <a:off x="457200" y="1079713"/>
            <a:ext cx="8229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100" dirty="0"/>
              <a:t>THEOREM 5.7:   </a:t>
            </a:r>
            <a:r>
              <a:rPr lang="pt-BR" sz="2100" i="1" dirty="0"/>
              <a:t>A</a:t>
            </a:r>
            <a:r>
              <a:rPr lang="pt-BR" sz="2100" dirty="0"/>
              <a:t> </a:t>
            </a:r>
            <a:r>
              <a:rPr lang="pt-BR" sz="2100" dirty="0">
                <a:sym typeface="Symbol" panose="05050102010706020507" pitchFamily="18" charset="2"/>
              </a:rPr>
              <a:t>  </a:t>
            </a:r>
            <a:r>
              <a:rPr lang="pt-BR" sz="2100">
                <a:sym typeface="Symbol" panose="05050102010706020507" pitchFamily="18" charset="2"/>
              </a:rPr>
              <a:t>= </a:t>
            </a:r>
            <a:r>
              <a:rPr lang="pt-BR" sz="2100" i="1"/>
              <a:t>.</a:t>
            </a:r>
            <a:r>
              <a:rPr lang="en-US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6684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What's Next</a:t>
            </a:r>
          </a:p>
        </p:txBody>
      </p:sp>
    </p:spTree>
    <p:extLst>
      <p:ext uri="{BB962C8B-B14F-4D97-AF65-F5344CB8AC3E}">
        <p14:creationId xmlns:p14="http://schemas.microsoft.com/office/powerpoint/2010/main" val="2577313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3156</TotalTime>
  <Words>53</Words>
  <Application>Microsoft Office PowerPoint</Application>
  <PresentationFormat>On-screen Show (16:9)</PresentationFormat>
  <Paragraphs>14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Bookman Old Style</vt:lpstr>
      <vt:lpstr>Calibri</vt:lpstr>
      <vt:lpstr>Gill Sans MT</vt:lpstr>
      <vt:lpstr>Wingdings</vt:lpstr>
      <vt:lpstr>Wingdings 3</vt:lpstr>
      <vt:lpstr>Origin</vt:lpstr>
      <vt:lpstr>Sets and Functions</vt:lpstr>
      <vt:lpstr>The Empty Set</vt:lpstr>
      <vt:lpstr>Uniqueness</vt:lpstr>
      <vt:lpstr>The Empty Set</vt:lpstr>
      <vt:lpstr>What's Next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gallen</dc:creator>
  <cp:lastModifiedBy>Allen, Gregory</cp:lastModifiedBy>
  <cp:revision>480</cp:revision>
  <dcterms:created xsi:type="dcterms:W3CDTF">2014-11-22T22:42:06Z</dcterms:created>
  <dcterms:modified xsi:type="dcterms:W3CDTF">2022-02-19T02:59:21Z</dcterms:modified>
</cp:coreProperties>
</file>