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5"/>
  </p:notesMasterIdLst>
  <p:sldIdLst>
    <p:sldId id="256" r:id="rId2"/>
    <p:sldId id="293" r:id="rId3"/>
    <p:sldId id="27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2" autoAdjust="0"/>
    <p:restoredTop sz="76863" autoAdjust="0"/>
  </p:normalViewPr>
  <p:slideViewPr>
    <p:cSldViewPr>
      <p:cViewPr varScale="1">
        <p:scale>
          <a:sx n="79" d="100"/>
          <a:sy n="79" d="100"/>
        </p:scale>
        <p:origin x="1315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118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Sequences and Induction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Well Ordering Principle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1"/>
    </mc:Choice>
    <mc:Fallback xmlns="">
      <p:transition spd="slow" advTm="168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Well Ordering Principle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98875F-CF4E-418D-9053-BE4A0EC2A035}"/>
              </a:ext>
            </a:extLst>
          </p:cNvPr>
          <p:cNvSpPr txBox="1"/>
          <p:nvPr/>
        </p:nvSpPr>
        <p:spPr>
          <a:xfrm>
            <a:off x="533400" y="1211818"/>
            <a:ext cx="8229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Every nonempty set of nonnegative integers has a least element.</a:t>
            </a:r>
          </a:p>
          <a:p>
            <a:pPr>
              <a:spcAft>
                <a:spcPts val="1200"/>
              </a:spcAft>
            </a:pPr>
            <a:endParaRPr lang="en-US" dirty="0"/>
          </a:p>
          <a:p>
            <a:pPr>
              <a:spcAft>
                <a:spcPts val="1200"/>
              </a:spcAft>
            </a:pPr>
            <a:endParaRPr lang="en-US" dirty="0"/>
          </a:p>
          <a:p>
            <a:pPr algn="ctr">
              <a:spcAft>
                <a:spcPts val="1200"/>
              </a:spcAft>
            </a:pPr>
            <a:r>
              <a:rPr lang="en-US" dirty="0"/>
              <a:t>0, 1, 2, 3, . . .</a:t>
            </a:r>
          </a:p>
        </p:txBody>
      </p:sp>
    </p:spTree>
    <p:extLst>
      <p:ext uri="{BB962C8B-B14F-4D97-AF65-F5344CB8AC3E}">
        <p14:creationId xmlns:p14="http://schemas.microsoft.com/office/powerpoint/2010/main" val="382450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055"/>
    </mc:Choice>
    <mc:Fallback xmlns="">
      <p:transition spd="slow" advTm="7805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345"/>
    </mc:Choice>
    <mc:Fallback xmlns="">
      <p:transition spd="slow" advTm="24345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6135</TotalTime>
  <Words>38</Words>
  <Application>Microsoft Office PowerPoint</Application>
  <PresentationFormat>On-screen Show (16:9)</PresentationFormat>
  <Paragraphs>11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Bookman Old Style</vt:lpstr>
      <vt:lpstr>Calibri</vt:lpstr>
      <vt:lpstr>Gill Sans MT</vt:lpstr>
      <vt:lpstr>Wingdings</vt:lpstr>
      <vt:lpstr>Wingdings 3</vt:lpstr>
      <vt:lpstr>Origin</vt:lpstr>
      <vt:lpstr>Sequences and Induction</vt:lpstr>
      <vt:lpstr>The Well Ordering Principle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626</cp:revision>
  <cp:lastPrinted>2022-02-10T01:09:40Z</cp:lastPrinted>
  <dcterms:created xsi:type="dcterms:W3CDTF">2014-11-22T22:42:06Z</dcterms:created>
  <dcterms:modified xsi:type="dcterms:W3CDTF">2022-02-10T02:55:05Z</dcterms:modified>
</cp:coreProperties>
</file>