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94" r:id="rId3"/>
    <p:sldId id="27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6863" autoAdjust="0"/>
  </p:normalViewPr>
  <p:slideViewPr>
    <p:cSldViewPr>
      <p:cViewPr varScale="1">
        <p:scale>
          <a:sx n="79" d="100"/>
          <a:sy n="79" d="100"/>
        </p:scale>
        <p:origin x="149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For our first proof by induction, we’re going to look at a formula you may have seen before.  This says that the sum of the first </a:t>
            </a:r>
            <a:r>
              <a:rPr lang="en-US" i="1" baseline="0" dirty="0"/>
              <a:t>n</a:t>
            </a:r>
            <a:r>
              <a:rPr lang="en-US" i="0" baseline="0" dirty="0"/>
              <a:t> positive integers is equal to this formula.  The first thing I want you to notice is that this is a statement about a formula whose values can only be integers and that has a fixed starting point.  Those are the things that should make you think this would be a good candidate for this kind of proof.</a:t>
            </a:r>
          </a:p>
          <a:p>
            <a:endParaRPr lang="en-US" i="0" baseline="0" dirty="0"/>
          </a:p>
          <a:p>
            <a:r>
              <a:rPr lang="en-US" i="0" baseline="0" dirty="0"/>
              <a:t>Down here, just for reference, I’ve got the steps that we need to go through to do this.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9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Sequences and Induction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 – Geometry Examples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34534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5.6:  A 2</a:t>
            </a:r>
            <a:r>
              <a:rPr lang="en-US" i="1" baseline="30000" dirty="0"/>
              <a:t>n</a:t>
            </a:r>
            <a:r>
              <a:rPr lang="en-US" dirty="0"/>
              <a:t> x 2</a:t>
            </a:r>
            <a:r>
              <a:rPr lang="en-US" i="1" baseline="30000" dirty="0"/>
              <a:t>n</a:t>
            </a:r>
            <a:r>
              <a:rPr lang="en-US" dirty="0"/>
              <a:t> checkerboard with one square missing can be tiled using right </a:t>
            </a:r>
            <a:r>
              <a:rPr lang="en-US" dirty="0" err="1"/>
              <a:t>triominoes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sp>
        <p:nvSpPr>
          <p:cNvPr id="3" name="L-Shape 2">
            <a:extLst>
              <a:ext uri="{FF2B5EF4-FFF2-40B4-BE49-F238E27FC236}">
                <a16:creationId xmlns:a16="http://schemas.microsoft.com/office/drawing/2014/main" id="{E1CDAD69-8F2F-4EF6-9CEE-BECA31247544}"/>
              </a:ext>
            </a:extLst>
          </p:cNvPr>
          <p:cNvSpPr/>
          <p:nvPr/>
        </p:nvSpPr>
        <p:spPr>
          <a:xfrm>
            <a:off x="7845357" y="1694241"/>
            <a:ext cx="838200" cy="8382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120"/>
    </mc:Choice>
    <mc:Fallback xmlns="">
      <p:transition spd="slow" advTm="2961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58"/>
    </mc:Choice>
    <mc:Fallback xmlns="">
      <p:transition spd="slow" advTm="16758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6105</TotalTime>
  <Words>175</Words>
  <Application>Microsoft Office PowerPoint</Application>
  <PresentationFormat>On-screen Show (16:9)</PresentationFormat>
  <Paragraphs>13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Bookman Old Style</vt:lpstr>
      <vt:lpstr>Calibri</vt:lpstr>
      <vt:lpstr>Gill Sans MT</vt:lpstr>
      <vt:lpstr>Wingdings</vt:lpstr>
      <vt:lpstr>Wingdings 3</vt:lpstr>
      <vt:lpstr>Origin</vt:lpstr>
      <vt:lpstr>Sequences and Induction</vt:lpstr>
      <vt:lpstr>Mathematical Induction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639</cp:revision>
  <cp:lastPrinted>2022-02-08T21:38:18Z</cp:lastPrinted>
  <dcterms:created xsi:type="dcterms:W3CDTF">2014-11-22T22:42:06Z</dcterms:created>
  <dcterms:modified xsi:type="dcterms:W3CDTF">2022-02-10T00:54:02Z</dcterms:modified>
</cp:coreProperties>
</file>