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"/>
  </p:notesMasterIdLst>
  <p:sldIdLst>
    <p:sldId id="256" r:id="rId2"/>
    <p:sldId id="294" r:id="rId3"/>
    <p:sldId id="27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6863" autoAdjust="0"/>
  </p:normalViewPr>
  <p:slideViewPr>
    <p:cSldViewPr>
      <p:cViewPr varScale="1">
        <p:scale>
          <a:sx n="79" d="100"/>
          <a:sy n="79" d="100"/>
        </p:scale>
        <p:origin x="1498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For our first proof by induction, we’re going to look at a formula you may have seen before.  This says that the sum of the first </a:t>
            </a:r>
            <a:r>
              <a:rPr lang="en-US" i="1" baseline="0" dirty="0"/>
              <a:t>n</a:t>
            </a:r>
            <a:r>
              <a:rPr lang="en-US" i="0" baseline="0" dirty="0"/>
              <a:t> positive integers is equal to this formula.  The first thing I want you to notice is that this is a statement about a formula whose values can only be integers and that has a fixed starting point.  Those are the things that should make you think this would be a good candidate for this kind of proof.</a:t>
            </a:r>
          </a:p>
          <a:p>
            <a:endParaRPr lang="en-US" i="0" baseline="0" dirty="0"/>
          </a:p>
          <a:p>
            <a:r>
              <a:rPr lang="en-US" i="0" baseline="0" dirty="0"/>
              <a:t>Down here, just for reference, I’ve got the steps that we need to go through to do this.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9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Sequences and Induction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 – Number Theory Examples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"/>
    </mc:Choice>
    <mc:Fallback xmlns="">
      <p:transition spd="slow" advTm="14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DADDDD3-F3DC-412D-8D8E-732AF8AC5C9D}"/>
              </a:ext>
            </a:extLst>
          </p:cNvPr>
          <p:cNvSpPr txBox="1"/>
          <p:nvPr/>
        </p:nvSpPr>
        <p:spPr>
          <a:xfrm>
            <a:off x="429638" y="1034534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THEOREM 5.5:  For all positive integers,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75EE-53B2-472C-8D08-D132CE2D67D2}"/>
              </a:ext>
            </a:extLst>
          </p:cNvPr>
          <p:cNvSpPr txBox="1"/>
          <p:nvPr/>
        </p:nvSpPr>
        <p:spPr>
          <a:xfrm>
            <a:off x="5458838" y="3943350"/>
            <a:ext cx="3429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Prove that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a</a:t>
            </a:r>
            <a:r>
              <a:rPr lang="en-US" sz="1400" dirty="0"/>
              <a:t>) is true for some value, </a:t>
            </a:r>
            <a:r>
              <a:rPr lang="en-US" sz="1400" i="1" dirty="0"/>
              <a:t>a</a:t>
            </a:r>
            <a:r>
              <a:rPr lang="en-US" sz="1400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Show that, if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) is true then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 + 1).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C955418-6838-4CAE-8D14-E29A08247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59659"/>
              </p:ext>
            </p:extLst>
          </p:nvPr>
        </p:nvGraphicFramePr>
        <p:xfrm>
          <a:off x="4310063" y="1000125"/>
          <a:ext cx="952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4" imgW="952200" imgH="393480" progId="Equation.DSMT4">
                  <p:embed/>
                </p:oleObj>
              </mc:Choice>
              <mc:Fallback>
                <p:oleObj name="Equation" r:id="rId4" imgW="9522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DCEF7E2-6707-44ED-9659-6B7661E1AF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10063" y="1000125"/>
                        <a:ext cx="9525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814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120"/>
    </mc:Choice>
    <mc:Fallback xmlns="">
      <p:transition spd="slow" advTm="2961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58"/>
    </mc:Choice>
    <mc:Fallback xmlns="">
      <p:transition spd="slow" advTm="16758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6101</TotalTime>
  <Words>165</Words>
  <Application>Microsoft Office PowerPoint</Application>
  <PresentationFormat>On-screen Show (16:9)</PresentationFormat>
  <Paragraphs>13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Sequences and Induction</vt:lpstr>
      <vt:lpstr>Mathematical Induction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635</cp:revision>
  <cp:lastPrinted>2022-02-08T21:38:18Z</cp:lastPrinted>
  <dcterms:created xsi:type="dcterms:W3CDTF">2014-11-22T22:42:06Z</dcterms:created>
  <dcterms:modified xsi:type="dcterms:W3CDTF">2022-02-10T00:54:05Z</dcterms:modified>
</cp:coreProperties>
</file>