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94" r:id="rId3"/>
    <p:sldId id="295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6863" autoAdjust="0"/>
  </p:normalViewPr>
  <p:slideViewPr>
    <p:cSldViewPr>
      <p:cViewPr varScale="1">
        <p:scale>
          <a:sx n="79" d="100"/>
          <a:sy n="79" d="100"/>
        </p:scale>
        <p:origin x="1498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9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858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 – Algebraic Examples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3"/>
    </mc:Choice>
    <mc:Fallback xmlns="">
      <p:transition spd="slow" advTm="126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5458838" y="3943350"/>
            <a:ext cx="3429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Prove that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a</a:t>
            </a:r>
            <a:r>
              <a:rPr lang="en-US" sz="1400" dirty="0"/>
              <a:t>) is true for some value, </a:t>
            </a:r>
            <a:r>
              <a:rPr lang="en-US" sz="1400" i="1" dirty="0"/>
              <a:t>a</a:t>
            </a:r>
            <a:r>
              <a:rPr lang="en-US" sz="14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Show that, if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) is true then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 + 1).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C955418-6838-4CAE-8D14-E29A08247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905325"/>
              </p:ext>
            </p:extLst>
          </p:nvPr>
        </p:nvGraphicFramePr>
        <p:xfrm>
          <a:off x="4114800" y="933450"/>
          <a:ext cx="2298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4" imgW="2298600" imgH="571320" progId="Equation.DSMT4">
                  <p:embed/>
                </p:oleObj>
              </mc:Choice>
              <mc:Fallback>
                <p:oleObj name="Equation" r:id="rId4" imgW="2298600" imgH="571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DCEF7E2-6707-44ED-9659-6B7661E1AF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14800" y="933450"/>
                        <a:ext cx="22987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DADDDD3-F3DC-412D-8D8E-732AF8AC5C9D}"/>
              </a:ext>
            </a:extLst>
          </p:cNvPr>
          <p:cNvSpPr txBox="1"/>
          <p:nvPr/>
        </p:nvSpPr>
        <p:spPr>
          <a:xfrm>
            <a:off x="429638" y="1034534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THEOREM 5.1:  For any integer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 1,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3956"/>
    </mc:Choice>
    <mc:Fallback xmlns="">
      <p:transition spd="slow" advTm="39395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DADDDD3-F3DC-412D-8D8E-732AF8AC5C9D}"/>
              </a:ext>
            </a:extLst>
          </p:cNvPr>
          <p:cNvSpPr txBox="1"/>
          <p:nvPr/>
        </p:nvSpPr>
        <p:spPr>
          <a:xfrm>
            <a:off x="429638" y="104775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THEOREM 5.2:  For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 0,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5458838" y="3943350"/>
            <a:ext cx="3429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Prove that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a</a:t>
            </a:r>
            <a:r>
              <a:rPr lang="en-US" sz="1400" dirty="0"/>
              <a:t>) is true for some value, </a:t>
            </a:r>
            <a:r>
              <a:rPr lang="en-US" sz="1400" i="1" dirty="0"/>
              <a:t>a</a:t>
            </a:r>
            <a:r>
              <a:rPr lang="en-US" sz="14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Show that, if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) is true then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 + 1).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C955418-6838-4CAE-8D14-E29A08247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394412"/>
              </p:ext>
            </p:extLst>
          </p:nvPr>
        </p:nvGraphicFramePr>
        <p:xfrm>
          <a:off x="2974975" y="1062038"/>
          <a:ext cx="2616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4" imgW="2616120" imgH="266400" progId="Equation.DSMT4">
                  <p:embed/>
                </p:oleObj>
              </mc:Choice>
              <mc:Fallback>
                <p:oleObj name="Equation" r:id="rId4" imgW="261612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C955418-6838-4CAE-8D14-E29A08247F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74975" y="1062038"/>
                        <a:ext cx="26162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299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019"/>
    </mc:Choice>
    <mc:Fallback xmlns="">
      <p:transition spd="slow" advTm="31701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56"/>
    </mc:Choice>
    <mc:Fallback xmlns="">
      <p:transition spd="slow" advTm="23456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6125</TotalTime>
  <Words>96</Words>
  <Application>Microsoft Office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Sequences</vt:lpstr>
      <vt:lpstr>Mathematical Induction</vt:lpstr>
      <vt:lpstr>Mathematical Induction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633</cp:revision>
  <cp:lastPrinted>2022-02-08T21:38:18Z</cp:lastPrinted>
  <dcterms:created xsi:type="dcterms:W3CDTF">2014-11-22T22:42:06Z</dcterms:created>
  <dcterms:modified xsi:type="dcterms:W3CDTF">2022-02-10T01:54:36Z</dcterms:modified>
</cp:coreProperties>
</file>