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84" r:id="rId3"/>
    <p:sldId id="307" r:id="rId4"/>
    <p:sldId id="306" r:id="rId5"/>
    <p:sldId id="285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4121" autoAdjust="0"/>
  </p:normalViewPr>
  <p:slideViewPr>
    <p:cSldViewPr>
      <p:cViewPr varScale="1">
        <p:scale>
          <a:sx n="79" d="100"/>
          <a:sy n="79" d="100"/>
        </p:scale>
        <p:origin x="149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23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35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09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23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Invalid Arguments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33528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firemen are brave.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John is brave.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John is a fireman.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6573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7DC40CE-D3B4-4174-9904-1BB05644F056}"/>
              </a:ext>
            </a:extLst>
          </p:cNvPr>
          <p:cNvSpPr txBox="1"/>
          <p:nvPr/>
        </p:nvSpPr>
        <p:spPr>
          <a:xfrm>
            <a:off x="4800600" y="1025855"/>
            <a:ext cx="33528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>
                <a:sym typeface="Symbol" panose="05050102010706020507" pitchFamily="18" charset="2"/>
              </a:rPr>
              <a:t></a:t>
            </a:r>
            <a:r>
              <a:rPr lang="en-US" sz="1350" i="1" dirty="0"/>
              <a:t>x</a:t>
            </a:r>
            <a:r>
              <a:rPr lang="en-US" sz="1350" dirty="0"/>
              <a:t>, if </a:t>
            </a:r>
            <a:r>
              <a:rPr lang="en-US" sz="1350" i="1" dirty="0"/>
              <a:t>P</a:t>
            </a:r>
            <a:r>
              <a:rPr lang="en-US" sz="1350" dirty="0"/>
              <a:t>(</a:t>
            </a:r>
            <a:r>
              <a:rPr lang="en-US" sz="1350" i="1" dirty="0"/>
              <a:t>x</a:t>
            </a:r>
            <a:r>
              <a:rPr lang="en-US" sz="1350" dirty="0"/>
              <a:t>) </a:t>
            </a:r>
            <a:r>
              <a:rPr lang="en-US" sz="1350" dirty="0">
                <a:sym typeface="Symbol" panose="05050102010706020507" pitchFamily="18" charset="2"/>
              </a:rPr>
              <a:t> </a:t>
            </a:r>
            <a:r>
              <a:rPr lang="en-US" sz="1350" i="1" dirty="0">
                <a:sym typeface="Symbol" panose="05050102010706020507" pitchFamily="18" charset="2"/>
              </a:rPr>
              <a:t>Q</a:t>
            </a:r>
            <a:r>
              <a:rPr lang="en-US" sz="1350" dirty="0">
                <a:sym typeface="Symbol" panose="05050102010706020507" pitchFamily="18" charset="2"/>
              </a:rPr>
              <a:t>(</a:t>
            </a:r>
            <a:r>
              <a:rPr lang="en-US" sz="1350" i="1" dirty="0">
                <a:sym typeface="Symbol" panose="05050102010706020507" pitchFamily="18" charset="2"/>
              </a:rPr>
              <a:t>x</a:t>
            </a:r>
            <a:r>
              <a:rPr lang="en-US" sz="1350" dirty="0">
                <a:sym typeface="Symbol" panose="05050102010706020507" pitchFamily="18" charset="2"/>
              </a:rPr>
              <a:t>)</a:t>
            </a:r>
            <a:endParaRPr lang="en-US" sz="1350" i="1" dirty="0"/>
          </a:p>
          <a:p>
            <a:pPr>
              <a:spcAft>
                <a:spcPts val="900"/>
              </a:spcAft>
            </a:pPr>
            <a:r>
              <a:rPr lang="en-US" sz="1350" i="1" dirty="0"/>
              <a:t>Q</a:t>
            </a:r>
            <a:r>
              <a:rPr lang="en-US" sz="1350" dirty="0"/>
              <a:t>(</a:t>
            </a:r>
            <a:r>
              <a:rPr lang="en-US" sz="1350" i="1" dirty="0"/>
              <a:t>a</a:t>
            </a:r>
            <a:r>
              <a:rPr lang="en-US" sz="1350" dirty="0"/>
              <a:t>) for a particular </a:t>
            </a:r>
            <a:r>
              <a:rPr lang="en-US" sz="1350" i="1" dirty="0"/>
              <a:t>a.</a:t>
            </a:r>
          </a:p>
          <a:p>
            <a:pPr>
              <a:spcAft>
                <a:spcPts val="900"/>
              </a:spcAft>
            </a:pPr>
            <a:r>
              <a:rPr lang="en-US" sz="1350" i="1" dirty="0"/>
              <a:t>P</a:t>
            </a:r>
            <a:r>
              <a:rPr lang="en-US" sz="1350" dirty="0"/>
              <a:t>(</a:t>
            </a:r>
            <a:r>
              <a:rPr lang="en-US" sz="1350" i="1" dirty="0"/>
              <a:t>a</a:t>
            </a:r>
            <a:r>
              <a:rPr lang="en-US" sz="1350" dirty="0"/>
              <a:t>)</a:t>
            </a:r>
            <a:endParaRPr lang="en-US" sz="1350" i="1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BA092C-8001-4BD0-B349-90814AAB83F7}"/>
              </a:ext>
            </a:extLst>
          </p:cNvPr>
          <p:cNvCxnSpPr/>
          <p:nvPr/>
        </p:nvCxnSpPr>
        <p:spPr>
          <a:xfrm>
            <a:off x="4800600" y="1654505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72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33528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ellipses are circles.</a:t>
            </a:r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an ellipse.</a:t>
            </a:r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 circle.</a:t>
            </a:r>
            <a:endParaRPr lang="en-US" sz="1350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6573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7DC40CE-D3B4-4174-9904-1BB05644F056}"/>
              </a:ext>
            </a:extLst>
          </p:cNvPr>
          <p:cNvSpPr txBox="1"/>
          <p:nvPr/>
        </p:nvSpPr>
        <p:spPr>
          <a:xfrm>
            <a:off x="4800600" y="1025855"/>
            <a:ext cx="33528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>
                <a:sym typeface="Symbol" panose="05050102010706020507" pitchFamily="18" charset="2"/>
              </a:rPr>
              <a:t></a:t>
            </a:r>
            <a:r>
              <a:rPr lang="en-US" sz="1350" i="1" dirty="0"/>
              <a:t>x</a:t>
            </a:r>
            <a:r>
              <a:rPr lang="en-US" sz="1350" dirty="0"/>
              <a:t>, if </a:t>
            </a:r>
            <a:r>
              <a:rPr lang="en-US" sz="1350" i="1" dirty="0"/>
              <a:t>P</a:t>
            </a:r>
            <a:r>
              <a:rPr lang="en-US" sz="1350" dirty="0"/>
              <a:t>(</a:t>
            </a:r>
            <a:r>
              <a:rPr lang="en-US" sz="1350" i="1" dirty="0"/>
              <a:t>x</a:t>
            </a:r>
            <a:r>
              <a:rPr lang="en-US" sz="1350" dirty="0"/>
              <a:t>) </a:t>
            </a:r>
            <a:r>
              <a:rPr lang="en-US" sz="1350" dirty="0">
                <a:sym typeface="Symbol" panose="05050102010706020507" pitchFamily="18" charset="2"/>
              </a:rPr>
              <a:t> </a:t>
            </a:r>
            <a:r>
              <a:rPr lang="en-US" sz="1350" i="1" dirty="0">
                <a:sym typeface="Symbol" panose="05050102010706020507" pitchFamily="18" charset="2"/>
              </a:rPr>
              <a:t>Q</a:t>
            </a:r>
            <a:r>
              <a:rPr lang="en-US" sz="1350" dirty="0">
                <a:sym typeface="Symbol" panose="05050102010706020507" pitchFamily="18" charset="2"/>
              </a:rPr>
              <a:t>(</a:t>
            </a:r>
            <a:r>
              <a:rPr lang="en-US" sz="1350" i="1" dirty="0">
                <a:sym typeface="Symbol" panose="05050102010706020507" pitchFamily="18" charset="2"/>
              </a:rPr>
              <a:t>x</a:t>
            </a:r>
            <a:r>
              <a:rPr lang="en-US" sz="1350" dirty="0">
                <a:sym typeface="Symbol" panose="05050102010706020507" pitchFamily="18" charset="2"/>
              </a:rPr>
              <a:t>)</a:t>
            </a:r>
            <a:endParaRPr lang="en-US" sz="1350" i="1" dirty="0"/>
          </a:p>
          <a:p>
            <a:pPr>
              <a:spcAft>
                <a:spcPts val="900"/>
              </a:spcAft>
            </a:pPr>
            <a:r>
              <a:rPr lang="en-US" sz="1350" dirty="0"/>
              <a:t>~</a:t>
            </a:r>
            <a:r>
              <a:rPr lang="en-US" sz="1350" i="1" dirty="0"/>
              <a:t>P</a:t>
            </a:r>
            <a:r>
              <a:rPr lang="en-US" sz="1350" dirty="0"/>
              <a:t>(</a:t>
            </a:r>
            <a:r>
              <a:rPr lang="en-US" sz="1350" i="1" dirty="0"/>
              <a:t>a</a:t>
            </a:r>
            <a:r>
              <a:rPr lang="en-US" sz="1350" dirty="0"/>
              <a:t>) for a particular </a:t>
            </a:r>
            <a:r>
              <a:rPr lang="en-US" sz="1350" i="1" dirty="0"/>
              <a:t>a.</a:t>
            </a:r>
          </a:p>
          <a:p>
            <a:pPr>
              <a:spcAft>
                <a:spcPts val="900"/>
              </a:spcAft>
            </a:pPr>
            <a:r>
              <a:rPr lang="en-US" sz="1350"/>
              <a:t>~</a:t>
            </a:r>
            <a:r>
              <a:rPr lang="en-US" sz="1350" i="1"/>
              <a:t>Q</a:t>
            </a:r>
            <a:r>
              <a:rPr lang="en-US" sz="1350"/>
              <a:t>(</a:t>
            </a:r>
            <a:r>
              <a:rPr lang="en-US" sz="1350" i="1" dirty="0"/>
              <a:t>a</a:t>
            </a:r>
            <a:r>
              <a:rPr lang="en-US" sz="1350" dirty="0"/>
              <a:t>)</a:t>
            </a:r>
            <a:endParaRPr lang="en-US" sz="1350" i="1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BA092C-8001-4BD0-B349-90814AAB83F7}"/>
              </a:ext>
            </a:extLst>
          </p:cNvPr>
          <p:cNvCxnSpPr/>
          <p:nvPr/>
        </p:nvCxnSpPr>
        <p:spPr>
          <a:xfrm>
            <a:off x="4800600" y="1654505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88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42291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squares are rectangles.</a:t>
            </a:r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 rectangle.</a:t>
            </a:r>
            <a:endParaRPr lang="en-US" sz="1350" i="1" dirty="0"/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 square.</a:t>
            </a:r>
            <a:endParaRPr lang="en-US" sz="1350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6573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677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422910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tall people are wealthy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All wealthy people are admired.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Some basketball players are not admired.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Some basketball players are not tall.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20002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101"/>
    </mc:Choice>
    <mc:Fallback xmlns="">
      <p:transition spd="slow" advTm="9310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5910</TotalTime>
  <Words>147</Words>
  <Application>Microsoft Office PowerPoint</Application>
  <PresentationFormat>On-screen Show (16:9)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Predicate Logic</vt:lpstr>
      <vt:lpstr>Argument Examples</vt:lpstr>
      <vt:lpstr>Argument Examples</vt:lpstr>
      <vt:lpstr>Argument Examples</vt:lpstr>
      <vt:lpstr>Argument Examples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627</cp:revision>
  <dcterms:created xsi:type="dcterms:W3CDTF">2014-11-22T22:42:06Z</dcterms:created>
  <dcterms:modified xsi:type="dcterms:W3CDTF">2021-12-27T03:33:19Z</dcterms:modified>
</cp:coreProperties>
</file>