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306" r:id="rId3"/>
    <p:sldId id="285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4121" autoAdjust="0"/>
  </p:normalViewPr>
  <p:slideViewPr>
    <p:cSldViewPr>
      <p:cViewPr varScale="1">
        <p:scale>
          <a:sx n="79" d="100"/>
          <a:sy n="79" d="100"/>
        </p:scale>
        <p:origin x="149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451F0-F85D-488C-A6F9-E0BD570F60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0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451F0-F85D-488C-A6F9-E0BD570F60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23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12/26/21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Predicate Logic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Validating Arguments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"/>
    </mc:Choice>
    <mc:Fallback xmlns="">
      <p:transition spd="slow" advTm="14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Argument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4229100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/>
              <a:t>All squares are rectangles.</a:t>
            </a:r>
          </a:p>
          <a:p>
            <a:pPr>
              <a:spcAft>
                <a:spcPts val="900"/>
              </a:spcAft>
            </a:pPr>
            <a:r>
              <a:rPr lang="en-US" sz="1350" i="1" dirty="0"/>
              <a:t>S</a:t>
            </a:r>
            <a:r>
              <a:rPr lang="en-US" sz="1350" dirty="0"/>
              <a:t> is not a rectangle.</a:t>
            </a:r>
            <a:endParaRPr lang="en-US" sz="1350" i="1" dirty="0"/>
          </a:p>
          <a:p>
            <a:pPr>
              <a:spcAft>
                <a:spcPts val="900"/>
              </a:spcAft>
            </a:pPr>
            <a:r>
              <a:rPr lang="en-US" sz="1350" i="1" dirty="0"/>
              <a:t>S</a:t>
            </a:r>
            <a:r>
              <a:rPr lang="en-US" sz="1350" dirty="0"/>
              <a:t> is not a square.</a:t>
            </a:r>
            <a:endParaRPr lang="en-US" sz="1350" i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657350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67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Argument Examples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28700"/>
            <a:ext cx="422910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350" dirty="0"/>
              <a:t>All tall people are wealthy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All wealthy people are admired.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Some basketball players are not admired.</a:t>
            </a:r>
          </a:p>
          <a:p>
            <a:pPr>
              <a:spcAft>
                <a:spcPts val="900"/>
              </a:spcAft>
            </a:pPr>
            <a:r>
              <a:rPr lang="en-US" sz="1350" dirty="0"/>
              <a:t>Some basketball players are not tall.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2000250"/>
            <a:ext cx="32575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982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101"/>
    </mc:Choice>
    <mc:Fallback xmlns="">
      <p:transition spd="slow" advTm="93101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6091</TotalTime>
  <Words>56</Words>
  <Application>Microsoft Office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Predicate Logic</vt:lpstr>
      <vt:lpstr>Argument Examples</vt:lpstr>
      <vt:lpstr>Argument Examples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625</cp:revision>
  <dcterms:created xsi:type="dcterms:W3CDTF">2014-11-22T22:42:06Z</dcterms:created>
  <dcterms:modified xsi:type="dcterms:W3CDTF">2021-12-27T03:31:36Z</dcterms:modified>
</cp:coreProperties>
</file>