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302" r:id="rId3"/>
    <p:sldId id="303" r:id="rId4"/>
    <p:sldId id="284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4121" autoAdjust="0"/>
  </p:normalViewPr>
  <p:slideViewPr>
    <p:cSldViewPr>
      <p:cViewPr varScale="1">
        <p:scale>
          <a:sx n="79" d="100"/>
          <a:sy n="79" d="100"/>
        </p:scale>
        <p:origin x="149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16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94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2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Euler Diagrams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Euler Diagrams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79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53"/>
    </mc:Choice>
    <mc:Fallback xmlns="">
      <p:transition spd="slow" advTm="940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Three Cases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381000" y="1352550"/>
            <a:ext cx="2198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 firemen are brave.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DBE79-D598-41B1-9F9F-5892EDC7192A}"/>
              </a:ext>
            </a:extLst>
          </p:cNvPr>
          <p:cNvSpPr txBox="1"/>
          <p:nvPr/>
        </p:nvSpPr>
        <p:spPr>
          <a:xfrm>
            <a:off x="3315758" y="1364218"/>
            <a:ext cx="2462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Some firemen are brave.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DBF12-E288-418F-B8D7-B23ED12716B7}"/>
              </a:ext>
            </a:extLst>
          </p:cNvPr>
          <p:cNvSpPr txBox="1"/>
          <p:nvPr/>
        </p:nvSpPr>
        <p:spPr>
          <a:xfrm>
            <a:off x="6515012" y="1364218"/>
            <a:ext cx="2247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firemen are brave.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74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53"/>
    </mc:Choice>
    <mc:Fallback xmlns="">
      <p:transition spd="slow" advTm="940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42291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firemen are brave.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John is a fireman.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John is brave.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6573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72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101"/>
    </mc:Choice>
    <mc:Fallback xmlns="">
      <p:transition spd="slow" advTm="93101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6091</TotalTime>
  <Words>46</Words>
  <Application>Microsoft Office PowerPoint</Application>
  <PresentationFormat>On-screen Show (16:9)</PresentationFormat>
  <Paragraphs>17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Predicate Logic</vt:lpstr>
      <vt:lpstr>Euler Diagrams</vt:lpstr>
      <vt:lpstr>Three Cases</vt:lpstr>
      <vt:lpstr>Argument Examples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628</cp:revision>
  <dcterms:created xsi:type="dcterms:W3CDTF">2014-11-22T22:42:06Z</dcterms:created>
  <dcterms:modified xsi:type="dcterms:W3CDTF">2021-12-27T03:31:55Z</dcterms:modified>
</cp:coreProperties>
</file>