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6"/>
  </p:notesMasterIdLst>
  <p:sldIdLst>
    <p:sldId id="256" r:id="rId2"/>
    <p:sldId id="288" r:id="rId3"/>
    <p:sldId id="296" r:id="rId4"/>
    <p:sldId id="278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C8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63191" autoAdjust="0"/>
  </p:normalViewPr>
  <p:slideViewPr>
    <p:cSldViewPr>
      <p:cViewPr varScale="1">
        <p:scale>
          <a:sx n="67" d="100"/>
          <a:sy n="67" d="100"/>
        </p:scale>
        <p:origin x="1834" y="53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3DB4D9-16BD-4791-AAAF-8BDCF4C835E3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03004-20C1-4C71-9B91-26F0A38557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178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6038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042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431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F03004-20C1-4C71-9B91-26F0A385574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490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2914650"/>
            <a:ext cx="6858000" cy="74295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843338"/>
            <a:ext cx="6858000" cy="40005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>
            <a:lvl1pPr>
              <a:defRPr sz="1400"/>
            </a:lvl1pPr>
          </a:lstStyle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4766310"/>
            <a:ext cx="1219200" cy="274320"/>
          </a:xfrm>
        </p:spPr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2736056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3786188"/>
            <a:ext cx="7315200" cy="51435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2736056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3786188"/>
            <a:ext cx="228600" cy="51435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228850"/>
            <a:ext cx="6858000" cy="8001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3200400"/>
            <a:ext cx="6781800" cy="85725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4766310"/>
            <a:ext cx="2286000" cy="274320"/>
          </a:xfrm>
        </p:spPr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4766310"/>
            <a:ext cx="3474720" cy="2743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4766310"/>
            <a:ext cx="1520952" cy="274320"/>
          </a:xfrm>
        </p:spPr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114550"/>
            <a:ext cx="7315200" cy="96012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114550"/>
            <a:ext cx="228600" cy="96012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912114"/>
            <a:ext cx="4041648" cy="370332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64406"/>
            <a:ext cx="4040188" cy="51435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1" y="971550"/>
            <a:ext cx="4041775" cy="51435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1600200"/>
            <a:ext cx="4038600" cy="30289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1450"/>
            <a:ext cx="8229600" cy="6858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228600"/>
            <a:ext cx="2514600" cy="62865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914401"/>
            <a:ext cx="2514600" cy="3632597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915025" y="2493169"/>
            <a:ext cx="452628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228600"/>
            <a:ext cx="5715000" cy="428625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5642"/>
            <a:ext cx="8229600" cy="506016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428750"/>
            <a:ext cx="8229600" cy="3202686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914400"/>
            <a:ext cx="8229600" cy="40005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375642"/>
            <a:ext cx="182880" cy="51435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361127" y="2401464"/>
            <a:ext cx="438912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"/>
            <a:ext cx="8229600" cy="74295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914400"/>
            <a:ext cx="8229600" cy="368274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4767263"/>
            <a:ext cx="2289048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00B92CF-3FD5-482B-A033-4CA0970A8D8F}" type="datetimeFigureOut">
              <a:rPr lang="en-US" smtClean="0"/>
              <a:t>12/26/21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4767263"/>
            <a:ext cx="3505200" cy="27432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4767263"/>
            <a:ext cx="1981200" cy="27432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9961324-BD0C-4703-8C50-9CE34DCFDF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4764881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85725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42957" y="4835567"/>
            <a:ext cx="143137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Predicate Logic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Vacuous Truths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96526F9-A006-4C96-8562-03D3877AFE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504238" y="4503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641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2"/>
    </mc:Choice>
    <mc:Fallback xmlns="">
      <p:transition spd="slow" advTm="1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Vacuous Truths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0" y="121181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All students in the room are enrolled in the class.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8B8F37-42DD-4E4F-90F8-596FC4F9514F}"/>
              </a:ext>
            </a:extLst>
          </p:cNvPr>
          <p:cNvSpPr txBox="1"/>
          <p:nvPr/>
        </p:nvSpPr>
        <p:spPr>
          <a:xfrm>
            <a:off x="0" y="203835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ym typeface="Symbol" panose="05050102010706020507" pitchFamily="18" charset="2"/>
              </a:rPr>
              <a:t>negation:  </a:t>
            </a:r>
            <a:r>
              <a:rPr lang="en-US" dirty="0">
                <a:sym typeface="Symbol" panose="05050102010706020507" pitchFamily="18" charset="2"/>
              </a:rPr>
              <a:t>There exists a student in the room who is not enrolled in the class.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62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053"/>
    </mc:Choice>
    <mc:Fallback xmlns="">
      <p:transition spd="slow" advTm="94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Vacuous Truths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E9FC81-934B-4C3C-9FB0-07143493D46B}"/>
              </a:ext>
            </a:extLst>
          </p:cNvPr>
          <p:cNvSpPr txBox="1"/>
          <p:nvPr/>
        </p:nvSpPr>
        <p:spPr>
          <a:xfrm>
            <a:off x="457200" y="1211818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ym typeface="Symbol" panose="05050102010706020507" pitchFamily="18" charset="2"/>
              </a:rPr>
              <a:t></a:t>
            </a:r>
            <a:r>
              <a:rPr lang="en-US" i="1" dirty="0">
                <a:sym typeface="Symbol" panose="05050102010706020507" pitchFamily="18" charset="2"/>
              </a:rPr>
              <a:t>x,</a:t>
            </a:r>
            <a:r>
              <a:rPr lang="en-US" dirty="0">
                <a:sym typeface="Symbol" panose="05050102010706020507" pitchFamily="18" charset="2"/>
              </a:rPr>
              <a:t> </a:t>
            </a:r>
            <a:r>
              <a:rPr lang="en-US" i="1" dirty="0">
                <a:sym typeface="Symbol" panose="05050102010706020507" pitchFamily="18" charset="2"/>
              </a:rPr>
              <a:t>P</a:t>
            </a:r>
            <a:r>
              <a:rPr lang="en-US" dirty="0">
                <a:sym typeface="Symbol" panose="05050102010706020507" pitchFamily="18" charset="2"/>
              </a:rPr>
              <a:t>(</a:t>
            </a:r>
            <a:r>
              <a:rPr lang="en-US" i="1" dirty="0">
                <a:sym typeface="Symbol" panose="05050102010706020507" pitchFamily="18" charset="2"/>
              </a:rPr>
              <a:t>x</a:t>
            </a:r>
            <a:r>
              <a:rPr lang="en-US" dirty="0">
                <a:sym typeface="Symbol" panose="05050102010706020507" pitchFamily="18" charset="2"/>
              </a:rPr>
              <a:t>)  </a:t>
            </a:r>
            <a:r>
              <a:rPr lang="en-US" i="1" dirty="0">
                <a:sym typeface="Symbol" panose="05050102010706020507" pitchFamily="18" charset="2"/>
              </a:rPr>
              <a:t>Q(x</a:t>
            </a:r>
            <a:r>
              <a:rPr lang="en-US" dirty="0">
                <a:sym typeface="Symbol" panose="05050102010706020507" pitchFamily="18" charset="2"/>
              </a:rPr>
              <a:t>)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E309E6-51B5-410F-9EBC-413676BC397F}"/>
              </a:ext>
            </a:extLst>
          </p:cNvPr>
          <p:cNvSpPr txBox="1"/>
          <p:nvPr/>
        </p:nvSpPr>
        <p:spPr>
          <a:xfrm>
            <a:off x="457200" y="1897618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0" baseline="0" dirty="0"/>
              <a:t>For every negative number, if the number is greater than three then it’s prime.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FE98BC-78E4-4D2D-AEA7-FCB61145B144}"/>
              </a:ext>
            </a:extLst>
          </p:cNvPr>
          <p:cNvSpPr txBox="1"/>
          <p:nvPr/>
        </p:nvSpPr>
        <p:spPr>
          <a:xfrm>
            <a:off x="457200" y="2647950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0" baseline="0" dirty="0"/>
              <a:t>For every negative number, if the number is greater than three then it’s </a:t>
            </a:r>
            <a:r>
              <a:rPr lang="en-US" i="1" baseline="0" dirty="0"/>
              <a:t>not</a:t>
            </a:r>
            <a:r>
              <a:rPr lang="en-US" i="0" baseline="0" dirty="0"/>
              <a:t> prime.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870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57"/>
    </mc:Choice>
    <mc:Fallback xmlns="">
      <p:transition spd="slow" advTm="1207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What's Next</a:t>
            </a:r>
          </a:p>
        </p:txBody>
      </p:sp>
    </p:spTree>
    <p:extLst>
      <p:ext uri="{BB962C8B-B14F-4D97-AF65-F5344CB8AC3E}">
        <p14:creationId xmlns:p14="http://schemas.microsoft.com/office/powerpoint/2010/main" val="257731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101"/>
    </mc:Choice>
    <mc:Fallback xmlns="">
      <p:transition spd="slow" advTm="93101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4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5146</TotalTime>
  <Words>87</Words>
  <Application>Microsoft Office PowerPoint</Application>
  <PresentationFormat>On-screen Show (16:9)</PresentationFormat>
  <Paragraphs>14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Bookman Old Style</vt:lpstr>
      <vt:lpstr>Calibri</vt:lpstr>
      <vt:lpstr>Gill Sans MT</vt:lpstr>
      <vt:lpstr>Wingdings</vt:lpstr>
      <vt:lpstr>Wingdings 3</vt:lpstr>
      <vt:lpstr>Origin</vt:lpstr>
      <vt:lpstr>Predicate Logic</vt:lpstr>
      <vt:lpstr>Vacuous Truths</vt:lpstr>
      <vt:lpstr>Vacuous Truths</vt:lpstr>
      <vt:lpstr>What's Next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gallen</dc:creator>
  <cp:lastModifiedBy>Allen, Gregory</cp:lastModifiedBy>
  <cp:revision>538</cp:revision>
  <dcterms:created xsi:type="dcterms:W3CDTF">2014-11-22T22:42:06Z</dcterms:created>
  <dcterms:modified xsi:type="dcterms:W3CDTF">2021-12-27T04:57:46Z</dcterms:modified>
</cp:coreProperties>
</file>