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3" r:id="rId3"/>
    <p:sldId id="279" r:id="rId4"/>
    <p:sldId id="274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62469" autoAdjust="0"/>
  </p:normalViewPr>
  <p:slideViewPr>
    <p:cSldViewPr>
      <p:cViewPr varScale="1">
        <p:scale>
          <a:sx n="66" d="100"/>
          <a:sy n="66" d="100"/>
        </p:scale>
        <p:origin x="1858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047750"/>
            <a:ext cx="56388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Spot is a dog then he runs.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Spot is a dog.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Therefore he runs.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567018"/>
              </p:ext>
            </p:extLst>
          </p:nvPr>
        </p:nvGraphicFramePr>
        <p:xfrm>
          <a:off x="1143000" y="2724150"/>
          <a:ext cx="7086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/>
                        <a:t>(</a:t>
                      </a:r>
                      <a:r>
                        <a:rPr lang="en-US" i="1" dirty="0"/>
                        <a:t>p</a:t>
                      </a:r>
                      <a:endParaRPr lang="en-US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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  <a:r>
                        <a:rPr lang="en-US" i="0" dirty="0"/>
                        <a:t>)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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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3506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47750"/>
            <a:ext cx="8077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Make a truth table with separate columns for each premise and the conclusion.  Put an and (</a:t>
            </a:r>
            <a:r>
              <a:rPr lang="en-US" dirty="0">
                <a:sym typeface="Symbol"/>
              </a:rPr>
              <a:t>) between each premise and a conditional () between the premises and the conclusion.  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Complete the truth table.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The conclusion is true or valid if and only if the result is true for all input values.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40995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If (premise 1) and (premise 2) then (conclusion).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(premise 1) </a:t>
            </a:r>
            <a:r>
              <a:rPr lang="en-US" dirty="0">
                <a:sym typeface="Symbol"/>
              </a:rPr>
              <a:t></a:t>
            </a:r>
            <a:r>
              <a:rPr lang="en-US" dirty="0"/>
              <a:t> (premise 2) </a:t>
            </a:r>
            <a:r>
              <a:rPr lang="en-US" dirty="0">
                <a:sym typeface="Symbol"/>
              </a:rPr>
              <a:t> </a:t>
            </a:r>
            <a:r>
              <a:rPr lang="en-US" dirty="0"/>
              <a:t>(conclusion)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3989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047750"/>
            <a:ext cx="56388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you're over 15 then you can drive.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You're under 15.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Therefore you can't drive.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6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2858</TotalTime>
  <Words>146</Words>
  <Application>Microsoft Office PowerPoint</Application>
  <PresentationFormat>On-screen Show (16:9)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Symbol</vt:lpstr>
      <vt:lpstr>Wingdings</vt:lpstr>
      <vt:lpstr>Wingdings 3</vt:lpstr>
      <vt:lpstr>Origin</vt:lpstr>
      <vt:lpstr>Logic</vt:lpstr>
      <vt:lpstr>Arguments</vt:lpstr>
      <vt:lpstr>Arguments</vt:lpstr>
      <vt:lpstr>Arguments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425</cp:revision>
  <dcterms:created xsi:type="dcterms:W3CDTF">2014-11-22T22:42:06Z</dcterms:created>
  <dcterms:modified xsi:type="dcterms:W3CDTF">2021-12-11T23:44:05Z</dcterms:modified>
</cp:coreProperties>
</file>