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8"/>
  </p:notesMasterIdLst>
  <p:sldIdLst>
    <p:sldId id="256" r:id="rId2"/>
    <p:sldId id="265" r:id="rId3"/>
    <p:sldId id="263" r:id="rId4"/>
    <p:sldId id="266" r:id="rId5"/>
    <p:sldId id="264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9336" autoAdjust="0"/>
  </p:normalViewPr>
  <p:slideViewPr>
    <p:cSldViewPr>
      <p:cViewPr varScale="1">
        <p:scale>
          <a:sx n="54" d="100"/>
          <a:sy n="54" d="100"/>
        </p:scale>
        <p:origin x="1704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4BCCF-8D12-4296-8412-2D857A5D84B9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1851A3-F8C9-40C0-BCF7-9B6456B0B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04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Rectangle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Rectangle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Rectangle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Rectangle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Rectangle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E079366-3B88-4421-9CD7-F21EA828A922}" type="datetimeFigureOut">
              <a:rPr lang="en-US" smtClean="0"/>
              <a:t>10/11/22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3D756A75-0583-43F5-8698-694FABC301B5}" type="slidenum">
              <a:rPr lang="en-US" smtClean="0"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Integration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Integration by Substitution</a:t>
            </a:r>
          </a:p>
        </p:txBody>
      </p:sp>
    </p:spTree>
    <p:extLst>
      <p:ext uri="{BB962C8B-B14F-4D97-AF65-F5344CB8AC3E}">
        <p14:creationId xmlns:p14="http://schemas.microsoft.com/office/powerpoint/2010/main" val="2516704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Indefinite Integrals</a:t>
            </a:r>
          </a:p>
        </p:txBody>
      </p:sp>
    </p:spTree>
    <p:extLst>
      <p:ext uri="{BB962C8B-B14F-4D97-AF65-F5344CB8AC3E}">
        <p14:creationId xmlns:p14="http://schemas.microsoft.com/office/powerpoint/2010/main" val="806314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Definite Integrals w/ Substitution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60249A3-E6E3-473E-B1AE-B6D3945E43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85239216"/>
              </p:ext>
            </p:extLst>
          </p:nvPr>
        </p:nvGraphicFramePr>
        <p:xfrm>
          <a:off x="5238750" y="2501900"/>
          <a:ext cx="12827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282680" imgH="406080" progId="Equation.DSMT4">
                  <p:embed/>
                </p:oleObj>
              </mc:Choice>
              <mc:Fallback>
                <p:oleObj name="Equation" r:id="rId2" imgW="1282680" imgH="406080" progId="Equation.DSMT4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238750" y="2501900"/>
                        <a:ext cx="1282700" cy="406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802794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Definite Integrals w/ Substitution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60249A3-E6E3-473E-B1AE-B6D3945E43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4421486"/>
              </p:ext>
            </p:extLst>
          </p:nvPr>
        </p:nvGraphicFramePr>
        <p:xfrm>
          <a:off x="5340350" y="2495550"/>
          <a:ext cx="1079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79280" imgH="419040" progId="Equation.DSMT4">
                  <p:embed/>
                </p:oleObj>
              </mc:Choice>
              <mc:Fallback>
                <p:oleObj name="Equation" r:id="rId2" imgW="1079280" imgH="41904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340350" y="2495550"/>
                        <a:ext cx="1079500" cy="41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21057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Definite Integrals w/ Substitution - Practice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460249A3-E6E3-473E-B1AE-B6D3945E43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61616823"/>
              </p:ext>
            </p:extLst>
          </p:nvPr>
        </p:nvGraphicFramePr>
        <p:xfrm>
          <a:off x="5168900" y="2470150"/>
          <a:ext cx="1422400" cy="46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360" imgH="469800" progId="Equation.DSMT4">
                  <p:embed/>
                </p:oleObj>
              </mc:Choice>
              <mc:Fallback>
                <p:oleObj name="Equation" r:id="rId2" imgW="1422360" imgH="469800" progId="Equation.DSMT4">
                  <p:embed/>
                  <p:pic>
                    <p:nvPicPr>
                      <p:cNvPr id="3" name="Object 2">
                        <a:extLst>
                          <a:ext uri="{FF2B5EF4-FFF2-40B4-BE49-F238E27FC236}">
                            <a16:creationId xmlns:a16="http://schemas.microsoft.com/office/drawing/2014/main" id="{460249A3-E6E3-473E-B1AE-B6D3945E43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168900" y="2470150"/>
                        <a:ext cx="1422400" cy="469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815628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What's Next</a:t>
            </a:r>
          </a:p>
        </p:txBody>
      </p:sp>
    </p:spTree>
    <p:extLst>
      <p:ext uri="{BB962C8B-B14F-4D97-AF65-F5344CB8AC3E}">
        <p14:creationId xmlns:p14="http://schemas.microsoft.com/office/powerpoint/2010/main" val="338726885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WCE">
      <a:dk1>
        <a:sysClr val="windowText" lastClr="000000"/>
      </a:dk1>
      <a:lt1>
        <a:sysClr val="window" lastClr="FFFFFF"/>
      </a:lt1>
      <a:dk2>
        <a:srgbClr val="242852"/>
      </a:dk2>
      <a:lt2>
        <a:srgbClr val="242852"/>
      </a:lt2>
      <a:accent1>
        <a:srgbClr val="242852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1806</TotalTime>
  <Words>25</Words>
  <Application>Microsoft Office PowerPoint</Application>
  <PresentationFormat>Widescreen</PresentationFormat>
  <Paragraphs>7</Paragraphs>
  <Slides>6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Bookman Old Style</vt:lpstr>
      <vt:lpstr>Calibri</vt:lpstr>
      <vt:lpstr>Gill Sans MT</vt:lpstr>
      <vt:lpstr>Wingdings</vt:lpstr>
      <vt:lpstr>Wingdings 3</vt:lpstr>
      <vt:lpstr>Origin</vt:lpstr>
      <vt:lpstr>Equation</vt:lpstr>
      <vt:lpstr>Integration</vt:lpstr>
      <vt:lpstr>Indefinite Integrals</vt:lpstr>
      <vt:lpstr>Definite Integrals w/ Substitution</vt:lpstr>
      <vt:lpstr>Definite Integrals w/ Substitution</vt:lpstr>
      <vt:lpstr>Definite Integrals w/ Substitution - Practice</vt:lpstr>
      <vt:lpstr>What's Next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gallen</dc:creator>
  <cp:lastModifiedBy>Gregory Allen</cp:lastModifiedBy>
  <cp:revision>56</cp:revision>
  <dcterms:created xsi:type="dcterms:W3CDTF">2014-12-19T12:53:51Z</dcterms:created>
  <dcterms:modified xsi:type="dcterms:W3CDTF">2022-10-11T20:10:40Z</dcterms:modified>
</cp:coreProperties>
</file>