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334" r:id="rId3"/>
    <p:sldId id="323" r:id="rId4"/>
    <p:sldId id="331" r:id="rId5"/>
    <p:sldId id="332" r:id="rId6"/>
    <p:sldId id="333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80898" autoAdjust="0"/>
  </p:normalViewPr>
  <p:slideViewPr>
    <p:cSldViewPr>
      <p:cViewPr varScale="1">
        <p:scale>
          <a:sx n="114" d="100"/>
          <a:sy n="114" d="100"/>
        </p:scale>
        <p:origin x="668" y="6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1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017F1-2018-4368-A867-A6CCC23DD077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18FC1-7B28-4B84-A6A6-B15D955E8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5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077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02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01416"/>
            <a:ext cx="8458200" cy="1102519"/>
          </a:xfrm>
        </p:spPr>
        <p:txBody>
          <a:bodyPr/>
          <a:lstStyle/>
          <a:p>
            <a:r>
              <a:rPr lang="en-US" dirty="0"/>
              <a:t>Graphing Polynomials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24953"/>
            <a:ext cx="4953000" cy="1314450"/>
          </a:xfrm>
        </p:spPr>
        <p:txBody>
          <a:bodyPr/>
          <a:lstStyle/>
          <a:p>
            <a:r>
              <a:rPr lang="en-US" dirty="0"/>
              <a:t>Multiplicity</a:t>
            </a:r>
          </a:p>
        </p:txBody>
      </p:sp>
    </p:spTree>
    <p:extLst>
      <p:ext uri="{BB962C8B-B14F-4D97-AF65-F5344CB8AC3E}">
        <p14:creationId xmlns:p14="http://schemas.microsoft.com/office/powerpoint/2010/main" val="251670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Multiplicity</a:t>
            </a:r>
          </a:p>
        </p:txBody>
      </p:sp>
    </p:spTree>
    <p:extLst>
      <p:ext uri="{BB962C8B-B14F-4D97-AF65-F5344CB8AC3E}">
        <p14:creationId xmlns:p14="http://schemas.microsoft.com/office/powerpoint/2010/main" val="2107889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Multiplicity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200150"/>
            <a:ext cx="238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dirty="0"/>
              <a:t> – 1</a:t>
            </a:r>
            <a:endParaRPr lang="en-US" i="1" dirty="0"/>
          </a:p>
        </p:txBody>
      </p:sp>
      <p:pic>
        <p:nvPicPr>
          <p:cNvPr id="1027" name="Picture 3" descr="X:\graphpa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85950"/>
            <a:ext cx="2381540" cy="2381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29200" y="1212502"/>
            <a:ext cx="238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(</a:t>
            </a:r>
            <a:r>
              <a:rPr lang="en-US" i="1" dirty="0"/>
              <a:t>x</a:t>
            </a:r>
            <a:r>
              <a:rPr lang="en-US" dirty="0"/>
              <a:t> – 1)</a:t>
            </a:r>
            <a:r>
              <a:rPr lang="en-US" baseline="30000" dirty="0"/>
              <a:t>2</a:t>
            </a:r>
            <a:endParaRPr lang="en-US" i="1" dirty="0"/>
          </a:p>
        </p:txBody>
      </p:sp>
      <p:pic>
        <p:nvPicPr>
          <p:cNvPr id="7" name="Picture 3" descr="X:\graphpa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898302"/>
            <a:ext cx="2381540" cy="2381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307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Multiplicity Rule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20015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dirty="0"/>
              <a:t>If a root has even multiplicity then the graph touches the axis at that point</a:t>
            </a:r>
          </a:p>
          <a:p>
            <a:pPr>
              <a:spcAft>
                <a:spcPts val="2400"/>
              </a:spcAft>
            </a:pPr>
            <a:r>
              <a:rPr lang="en-US" dirty="0"/>
              <a:t>If a root has odd multiplicity then the graph crosses the axis at that point.</a:t>
            </a:r>
          </a:p>
        </p:txBody>
      </p:sp>
    </p:spTree>
    <p:extLst>
      <p:ext uri="{BB962C8B-B14F-4D97-AF65-F5344CB8AC3E}">
        <p14:creationId xmlns:p14="http://schemas.microsoft.com/office/powerpoint/2010/main" val="31593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Multiplicity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120015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Give the multiplicity of each root and discuss the behavior of the graph at that point.</a:t>
            </a:r>
          </a:p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(-2</a:t>
            </a:r>
            <a:r>
              <a:rPr lang="en-US" i="1" dirty="0"/>
              <a:t>x</a:t>
            </a:r>
            <a:r>
              <a:rPr lang="en-US" dirty="0"/>
              <a:t> + 1)</a:t>
            </a:r>
            <a:r>
              <a:rPr lang="en-US" baseline="30000" dirty="0"/>
              <a:t>4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– 3)</a:t>
            </a:r>
            <a:r>
              <a:rPr lang="en-US" baseline="30000" dirty="0"/>
              <a:t>2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– 1)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52278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/>
              <a:t>Multiplicity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20015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Give the multiplicity of each root and discuss the behavior of the graph at that point.</a:t>
            </a:r>
          </a:p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-3</a:t>
            </a:r>
            <a:r>
              <a:rPr lang="en-US" i="1" dirty="0"/>
              <a:t>x</a:t>
            </a:r>
            <a:r>
              <a:rPr lang="en-US" baseline="30000" dirty="0"/>
              <a:t>3</a:t>
            </a:r>
            <a:r>
              <a:rPr lang="en-US" dirty="0"/>
              <a:t>(4</a:t>
            </a:r>
            <a:r>
              <a:rPr lang="en-US" i="1" dirty="0"/>
              <a:t>x</a:t>
            </a:r>
            <a:r>
              <a:rPr lang="en-US" dirty="0"/>
              <a:t> + 1)</a:t>
            </a:r>
            <a:r>
              <a:rPr lang="en-US" baseline="30000" dirty="0"/>
              <a:t>6</a:t>
            </a:r>
            <a:r>
              <a:rPr lang="en-US" dirty="0"/>
              <a:t>(-2</a:t>
            </a:r>
            <a:r>
              <a:rPr lang="en-US" i="1" dirty="0"/>
              <a:t>x</a:t>
            </a:r>
            <a:r>
              <a:rPr lang="en-US" dirty="0"/>
              <a:t> – 3)</a:t>
            </a:r>
            <a:r>
              <a:rPr lang="en-US" baseline="30000" dirty="0"/>
              <a:t>2</a:t>
            </a:r>
            <a:r>
              <a:rPr lang="en-US" dirty="0"/>
              <a:t>(2</a:t>
            </a:r>
            <a:r>
              <a:rPr lang="en-US" i="1" dirty="0"/>
              <a:t>x</a:t>
            </a:r>
            <a:r>
              <a:rPr lang="en-US" dirty="0"/>
              <a:t> – 5)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79732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3054</TotalTime>
  <Words>131</Words>
  <Application>Microsoft Office PowerPoint</Application>
  <PresentationFormat>On-screen Show (16:9)</PresentationFormat>
  <Paragraphs>21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Georgia</vt:lpstr>
      <vt:lpstr>Trebuchet MS</vt:lpstr>
      <vt:lpstr>Wingdings 2</vt:lpstr>
      <vt:lpstr>Urban</vt:lpstr>
      <vt:lpstr>Graphing Polynomials</vt:lpstr>
      <vt:lpstr>Multiplicity</vt:lpstr>
      <vt:lpstr>Multiplicity</vt:lpstr>
      <vt:lpstr>Multiplicity Rule</vt:lpstr>
      <vt:lpstr>Multiplicity</vt:lpstr>
      <vt:lpstr>Multiplicity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168</cp:revision>
  <cp:lastPrinted>2017-10-13T15:30:27Z</cp:lastPrinted>
  <dcterms:created xsi:type="dcterms:W3CDTF">2014-12-19T12:53:51Z</dcterms:created>
  <dcterms:modified xsi:type="dcterms:W3CDTF">2023-02-19T23:47:00Z</dcterms:modified>
</cp:coreProperties>
</file>