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69" r:id="rId2"/>
    <p:sldId id="351" r:id="rId3"/>
    <p:sldId id="362" r:id="rId4"/>
    <p:sldId id="3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9" autoAdjust="0"/>
  </p:normalViewPr>
  <p:slideViewPr>
    <p:cSldViewPr>
      <p:cViewPr varScale="1">
        <p:scale>
          <a:sx n="114" d="100"/>
          <a:sy n="114" d="100"/>
        </p:scale>
        <p:origin x="88" y="4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8304-AD71-48CC-BF4D-ECACA2779865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B756-BA82-4635-8DFF-BCDC87E60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2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Notice how the net effect is to reverse the sign on every term inside </a:t>
            </a:r>
            <a:r>
              <a:rPr lang="en-US" baseline="0"/>
              <a:t>the parentheses.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5986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9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9565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58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34543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148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6973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093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32449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412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89011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4996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lIns="68580" tIns="34290" rIns="68580" bIns="34290">
            <a:normAutofit/>
          </a:bodyPr>
          <a:lstStyle/>
          <a:p>
            <a:r>
              <a:rPr lang="en-US" dirty="0"/>
              <a:t>Subtracting 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lIns="68580" tIns="34290" rIns="68580" bIns="34290"/>
          <a:lstStyle/>
          <a:p>
            <a:r>
              <a:rPr lang="en-US" dirty="0"/>
              <a:t>Addition Plus a Step</a:t>
            </a:r>
          </a:p>
        </p:txBody>
      </p:sp>
      <p:pic>
        <p:nvPicPr>
          <p:cNvPr id="4" name="Picture 3" descr="\\aragorn\content\images\White Crane Education\Logos\Crane Silhouette (858x848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1" y="4686301"/>
            <a:ext cx="453927" cy="33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46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Subtracting Polynomials</a:t>
            </a:r>
          </a:p>
        </p:txBody>
      </p:sp>
    </p:spTree>
    <p:extLst>
      <p:ext uri="{BB962C8B-B14F-4D97-AF65-F5344CB8AC3E}">
        <p14:creationId xmlns:p14="http://schemas.microsoft.com/office/powerpoint/2010/main" val="646550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Subtracting Polynomials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57300"/>
            <a:ext cx="82296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 – (4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+ 3)</a:t>
            </a:r>
          </a:p>
        </p:txBody>
      </p:sp>
    </p:spTree>
    <p:extLst>
      <p:ext uri="{BB962C8B-B14F-4D97-AF65-F5344CB8AC3E}">
        <p14:creationId xmlns:p14="http://schemas.microsoft.com/office/powerpoint/2010/main" val="334240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Subtracting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3524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1) – (5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3)</a:t>
            </a:r>
          </a:p>
        </p:txBody>
      </p:sp>
    </p:spTree>
    <p:extLst>
      <p:ext uri="{BB962C8B-B14F-4D97-AF65-F5344CB8AC3E}">
        <p14:creationId xmlns:p14="http://schemas.microsoft.com/office/powerpoint/2010/main" val="474805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3925</TotalTime>
  <Words>62</Words>
  <Application>Microsoft Office PowerPoint</Application>
  <PresentationFormat>On-screen Show (16:9)</PresentationFormat>
  <Paragraphs>11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Times New Roman</vt:lpstr>
      <vt:lpstr>Wingdings</vt:lpstr>
      <vt:lpstr>Wingdings 3</vt:lpstr>
      <vt:lpstr>GreenTheme</vt:lpstr>
      <vt:lpstr>Subtracting Polynomials</vt:lpstr>
      <vt:lpstr>Subtracting Polynomials</vt:lpstr>
      <vt:lpstr>Subtracting Polynomials</vt:lpstr>
      <vt:lpstr>Subtracting Polynomials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Tree Diagram</dc:title>
  <dc:creator>gallen</dc:creator>
  <cp:lastModifiedBy>Allen, Gregory</cp:lastModifiedBy>
  <cp:revision>170</cp:revision>
  <dcterms:created xsi:type="dcterms:W3CDTF">2013-09-01T16:37:19Z</dcterms:created>
  <dcterms:modified xsi:type="dcterms:W3CDTF">2023-04-02T18:35:04Z</dcterms:modified>
</cp:coreProperties>
</file>