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6"/>
  </p:notesMasterIdLst>
  <p:sldIdLst>
    <p:sldId id="382" r:id="rId2"/>
    <p:sldId id="358" r:id="rId3"/>
    <p:sldId id="368" r:id="rId4"/>
    <p:sldId id="378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50A8"/>
    <a:srgbClr val="2634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89" autoAdjust="0"/>
  </p:normalViewPr>
  <p:slideViewPr>
    <p:cSldViewPr>
      <p:cViewPr varScale="1">
        <p:scale>
          <a:sx n="114" d="100"/>
          <a:sy n="114" d="100"/>
        </p:scale>
        <p:origin x="88" y="40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008304-AD71-48CC-BF4D-ECACA2779865}" type="datetimeFigureOut">
              <a:rPr lang="en-US" smtClean="0"/>
              <a:t>4/2/2023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F8B756-BA82-4635-8DFF-BCDC87E60A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9249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BC8E81-F217-40AA-9167-A9725CA9ED1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3987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BC8E81-F217-40AA-9167-A9725CA9ED1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3987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BC8E81-F217-40AA-9167-A9725CA9ED1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398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2914650"/>
            <a:ext cx="6858000" cy="74295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3843338"/>
            <a:ext cx="6858000" cy="40005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>
            <a:lvl1pPr>
              <a:defRPr sz="1400"/>
            </a:lvl1pPr>
          </a:lstStyle>
          <a:p>
            <a:fld id="{3D8DD6FC-A966-458E-88C1-F87EE2EC2178}" type="datetimeFigureOut">
              <a:rPr lang="en-US" smtClean="0"/>
              <a:t>4/2/2023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4766310"/>
            <a:ext cx="1219200" cy="274320"/>
          </a:xfrm>
        </p:spPr>
        <p:txBody>
          <a:bodyPr/>
          <a:lstStyle/>
          <a:p>
            <a:fld id="{ECE79689-F077-41C3-A0FC-0F7C8B000004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2736056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3786188"/>
            <a:ext cx="7315200" cy="51435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2736056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3786188"/>
            <a:ext cx="228600" cy="51435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105058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D6FC-A966-458E-88C1-F87EE2EC2178}" type="datetimeFigureOut">
              <a:rPr lang="en-US" smtClean="0"/>
              <a:t>4/2/2023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79689-F077-41C3-A0FC-0F7C8B000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915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D6FC-A966-458E-88C1-F87EE2EC2178}" type="datetimeFigureOut">
              <a:rPr lang="en-US" smtClean="0"/>
              <a:t>4/2/2023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79689-F077-41C3-A0FC-0F7C8B00000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4361127" y="2401464"/>
            <a:ext cx="438912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836929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D6FC-A966-458E-88C1-F87EE2EC2178}" type="datetimeFigureOut">
              <a:rPr lang="en-US" smtClean="0"/>
              <a:t>4/2/2023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79689-F077-41C3-A0FC-0F7C8B00000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509421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28850"/>
            <a:ext cx="6858000" cy="8001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3200400"/>
            <a:ext cx="6781800" cy="85725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/>
          <a:p>
            <a:fld id="{3D8DD6FC-A966-458E-88C1-F87EE2EC2178}" type="datetimeFigureOut">
              <a:rPr lang="en-US" smtClean="0"/>
              <a:t>4/2/2023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4766310"/>
            <a:ext cx="1520952" cy="274320"/>
          </a:xfrm>
        </p:spPr>
        <p:txBody>
          <a:bodyPr/>
          <a:lstStyle/>
          <a:p>
            <a:fld id="{ECE79689-F077-41C3-A0FC-0F7C8B00000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114550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114550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8092826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D6FC-A966-458E-88C1-F87EE2EC2178}" type="datetimeFigureOut">
              <a:rPr lang="en-US" smtClean="0"/>
              <a:t>4/2/2023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79689-F077-41C3-A0FC-0F7C8B00000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912114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565980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64406"/>
            <a:ext cx="4040188" cy="51435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1" y="971550"/>
            <a:ext cx="4041775" cy="51435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D6FC-A966-458E-88C1-F87EE2EC2178}" type="datetimeFigureOut">
              <a:rPr lang="en-US" smtClean="0"/>
              <a:t>4/2/2023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79689-F077-41C3-A0FC-0F7C8B00000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877458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D6FC-A966-458E-88C1-F87EE2EC2178}" type="datetimeFigureOut">
              <a:rPr lang="en-US" smtClean="0"/>
              <a:t>4/2/2023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79689-F077-41C3-A0FC-0F7C8B00000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026700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D6FC-A966-458E-88C1-F87EE2EC2178}" type="datetimeFigureOut">
              <a:rPr lang="en-US" smtClean="0"/>
              <a:t>4/2/2023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79689-F077-41C3-A0FC-0F7C8B000004}" type="slidenum">
              <a:rPr lang="en-US" smtClean="0"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207523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228600"/>
            <a:ext cx="2514600" cy="62865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914401"/>
            <a:ext cx="2514600" cy="3632597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D6FC-A966-458E-88C1-F87EE2EC2178}" type="datetimeFigureOut">
              <a:rPr lang="en-US" smtClean="0"/>
              <a:t>4/2/2023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79689-F077-41C3-A0FC-0F7C8B00000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915025" y="2493169"/>
            <a:ext cx="452628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228600"/>
            <a:ext cx="5715000" cy="42862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59319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5642"/>
            <a:ext cx="8229600" cy="506016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428750"/>
            <a:ext cx="8229600" cy="3202686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914400"/>
            <a:ext cx="8229600" cy="40005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D6FC-A966-458E-88C1-F87EE2EC2178}" type="datetimeFigureOut">
              <a:rPr lang="en-US" smtClean="0"/>
              <a:t>4/2/2023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79689-F077-41C3-A0FC-0F7C8B00000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375642"/>
            <a:ext cx="182880" cy="51435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37755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74295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914400"/>
            <a:ext cx="8229600" cy="368274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4767263"/>
            <a:ext cx="2289048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D8DD6FC-A966-458E-88C1-F87EE2EC2178}" type="datetimeFigureOut">
              <a:rPr lang="en-US" smtClean="0"/>
              <a:t>4/2/2023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4767263"/>
            <a:ext cx="3505200" cy="27432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4767263"/>
            <a:ext cx="1981200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CE79689-F077-41C3-A0FC-0F7C8B000004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85725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462512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lIns="68580" tIns="34290" rIns="68580" bIns="34290">
            <a:normAutofit/>
          </a:bodyPr>
          <a:lstStyle/>
          <a:p>
            <a:r>
              <a:rPr lang="en-US" dirty="0"/>
              <a:t>The Distributive Property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lIns="68580" tIns="34290" rIns="68580" bIns="34290"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Multiplying by a Monomial</a:t>
            </a:r>
          </a:p>
        </p:txBody>
      </p:sp>
      <p:pic>
        <p:nvPicPr>
          <p:cNvPr id="4" name="Picture 3" descr="\\aragorn\content\images\White Crane Education\Logos\Crane Silhouette (858x848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1" y="4686301"/>
            <a:ext cx="453927" cy="334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1459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The Distributive Property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0" y="1190625"/>
            <a:ext cx="1563159" cy="73866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The Distributive Property</a:t>
            </a:r>
          </a:p>
          <a:p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48962" y="1200150"/>
            <a:ext cx="5846415" cy="738664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400" i="1" dirty="0"/>
          </a:p>
          <a:p>
            <a:pPr algn="ctr"/>
            <a:r>
              <a:rPr lang="en-US" sz="1400" i="1" dirty="0"/>
              <a:t>a</a:t>
            </a:r>
            <a:r>
              <a:rPr lang="en-US" sz="1400" dirty="0"/>
              <a:t> (</a:t>
            </a:r>
            <a:r>
              <a:rPr lang="en-US" sz="1400" i="1" dirty="0"/>
              <a:t>b</a:t>
            </a:r>
            <a:r>
              <a:rPr lang="en-US" sz="1400" dirty="0"/>
              <a:t> + </a:t>
            </a:r>
            <a:r>
              <a:rPr lang="en-US" sz="1400" i="1" dirty="0"/>
              <a:t>c</a:t>
            </a:r>
            <a:r>
              <a:rPr lang="en-US" sz="1400" dirty="0"/>
              <a:t>) = </a:t>
            </a:r>
            <a:r>
              <a:rPr lang="en-US" sz="1400" i="1" dirty="0"/>
              <a:t>a </a:t>
            </a:r>
            <a:r>
              <a:rPr lang="en-US" sz="1400" i="1" dirty="0">
                <a:sym typeface="Symbol"/>
              </a:rPr>
              <a:t> b</a:t>
            </a:r>
            <a:r>
              <a:rPr lang="en-US" sz="1400" dirty="0">
                <a:sym typeface="Symbol"/>
              </a:rPr>
              <a:t> + </a:t>
            </a:r>
            <a:r>
              <a:rPr lang="en-US" sz="1400" i="1" dirty="0">
                <a:sym typeface="Symbol"/>
              </a:rPr>
              <a:t>a</a:t>
            </a:r>
            <a:r>
              <a:rPr lang="en-US" sz="1400" dirty="0">
                <a:sym typeface="Symbol"/>
              </a:rPr>
              <a:t>  </a:t>
            </a:r>
            <a:r>
              <a:rPr lang="en-US" sz="1400" i="1" dirty="0">
                <a:sym typeface="Symbol"/>
              </a:rPr>
              <a:t>c</a:t>
            </a:r>
            <a:endParaRPr lang="en-US" sz="1400" dirty="0">
              <a:sym typeface="Symbol"/>
            </a:endParaRPr>
          </a:p>
          <a:p>
            <a:pPr algn="ctr"/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3265700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Distributing a Monomial – Example 1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71550"/>
            <a:ext cx="8229600" cy="5524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Simplify 2</a:t>
            </a: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</a:t>
            </a: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+ 6)</a:t>
            </a:r>
          </a:p>
        </p:txBody>
      </p:sp>
    </p:spTree>
    <p:extLst>
      <p:ext uri="{BB962C8B-B14F-4D97-AF65-F5344CB8AC3E}">
        <p14:creationId xmlns:p14="http://schemas.microsoft.com/office/powerpoint/2010/main" val="15576444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Distributing a Monomial – Example 2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71550"/>
            <a:ext cx="8229600" cy="5524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Simplify -5</a:t>
            </a: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</a:t>
            </a: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sz="1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4</a:t>
            </a: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+ 6)</a:t>
            </a:r>
          </a:p>
        </p:txBody>
      </p:sp>
    </p:spTree>
    <p:extLst>
      <p:ext uri="{BB962C8B-B14F-4D97-AF65-F5344CB8AC3E}">
        <p14:creationId xmlns:p14="http://schemas.microsoft.com/office/powerpoint/2010/main" val="3809529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eenTheme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eenTheme" id="{27CA062B-CD6A-4098-BBCA-F2A6D0F398AD}" vid="{FBA866AD-333A-463A-9434-A7DDC9E9E9D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GreenTheme</Template>
  <TotalTime>4007</TotalTime>
  <Words>59</Words>
  <Application>Microsoft Office PowerPoint</Application>
  <PresentationFormat>On-screen Show (16:9)</PresentationFormat>
  <Paragraphs>13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Bookman Old Style</vt:lpstr>
      <vt:lpstr>Calibri</vt:lpstr>
      <vt:lpstr>Gill Sans MT</vt:lpstr>
      <vt:lpstr>Times New Roman</vt:lpstr>
      <vt:lpstr>Wingdings</vt:lpstr>
      <vt:lpstr>Wingdings 3</vt:lpstr>
      <vt:lpstr>GreenTheme</vt:lpstr>
      <vt:lpstr>The Distributive Property</vt:lpstr>
      <vt:lpstr>The Distributive Property</vt:lpstr>
      <vt:lpstr>Distributing a Monomial – Example 1</vt:lpstr>
      <vt:lpstr>Distributing a Monomial – Example 2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a Tree Diagram</dc:title>
  <dc:creator>gallen</dc:creator>
  <cp:lastModifiedBy>Allen, Gregory</cp:lastModifiedBy>
  <cp:revision>182</cp:revision>
  <dcterms:created xsi:type="dcterms:W3CDTF">2013-09-01T16:37:19Z</dcterms:created>
  <dcterms:modified xsi:type="dcterms:W3CDTF">2023-04-02T18:33:40Z</dcterms:modified>
</cp:coreProperties>
</file>