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6"/>
  </p:notesMasterIdLst>
  <p:sldIdLst>
    <p:sldId id="256" r:id="rId2"/>
    <p:sldId id="275" r:id="rId3"/>
    <p:sldId id="276" r:id="rId4"/>
    <p:sldId id="274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C8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82641" autoAdjust="0"/>
  </p:normalViewPr>
  <p:slideViewPr>
    <p:cSldViewPr>
      <p:cViewPr varScale="1">
        <p:scale>
          <a:sx n="117" d="100"/>
          <a:sy n="117" d="100"/>
        </p:scale>
        <p:origin x="560" y="6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DB4D9-16BD-4791-AAAF-8BDCF4C835E3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3004-20C1-4C71-9B91-26F0A38557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178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603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902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902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90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2914650"/>
            <a:ext cx="6858000" cy="74295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3843338"/>
            <a:ext cx="6858000" cy="40005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>
            <a:lvl1pPr>
              <a:defRPr sz="1400"/>
            </a:lvl1pPr>
          </a:lstStyle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4766310"/>
            <a:ext cx="1219200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2736056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3786188"/>
            <a:ext cx="7315200" cy="51435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2736056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3786188"/>
            <a:ext cx="228600" cy="51435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4361127" y="2401464"/>
            <a:ext cx="43891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28850"/>
            <a:ext cx="6858000" cy="8001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200400"/>
            <a:ext cx="6781800" cy="85725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4766310"/>
            <a:ext cx="1520952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114550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114550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912114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4406"/>
            <a:ext cx="4040188" cy="51435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1" y="971550"/>
            <a:ext cx="4041775" cy="51435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228600"/>
            <a:ext cx="2514600" cy="62865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914401"/>
            <a:ext cx="2514600" cy="3632597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915025" y="2493169"/>
            <a:ext cx="452628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228600"/>
            <a:ext cx="5715000" cy="42862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5642"/>
            <a:ext cx="8229600" cy="506016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428750"/>
            <a:ext cx="8229600" cy="3202686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14400"/>
            <a:ext cx="8229600" cy="40005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375642"/>
            <a:ext cx="182880" cy="51435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74295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229600" cy="368274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4767263"/>
            <a:ext cx="2289048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4767263"/>
            <a:ext cx="3505200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4767263"/>
            <a:ext cx="19812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85725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Parallel Lines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Applying the Definition</a:t>
            </a:r>
          </a:p>
        </p:txBody>
      </p:sp>
    </p:spTree>
    <p:extLst>
      <p:ext uri="{BB962C8B-B14F-4D97-AF65-F5344CB8AC3E}">
        <p14:creationId xmlns:p14="http://schemas.microsoft.com/office/powerpoint/2010/main" val="2382641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Identifying Parallel Lines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5489" y="971550"/>
            <a:ext cx="7546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Are the lines described by the equations -2</a:t>
            </a:r>
            <a:r>
              <a:rPr lang="en-US" i="1" dirty="0"/>
              <a:t>x</a:t>
            </a:r>
            <a:r>
              <a:rPr lang="en-US" dirty="0"/>
              <a:t> + 3y = 1 and 6</a:t>
            </a:r>
            <a:r>
              <a:rPr lang="en-US" i="1" dirty="0"/>
              <a:t>x</a:t>
            </a:r>
            <a:r>
              <a:rPr lang="en-US" dirty="0"/>
              <a:t> – 9</a:t>
            </a:r>
            <a:r>
              <a:rPr lang="en-US" i="1" dirty="0"/>
              <a:t>y</a:t>
            </a:r>
            <a:r>
              <a:rPr lang="en-US" dirty="0"/>
              <a:t> = -3 parallel?</a:t>
            </a:r>
          </a:p>
        </p:txBody>
      </p:sp>
    </p:spTree>
    <p:extLst>
      <p:ext uri="{BB962C8B-B14F-4D97-AF65-F5344CB8AC3E}">
        <p14:creationId xmlns:p14="http://schemas.microsoft.com/office/powerpoint/2010/main" val="3035167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Identifying Parallel Lines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5489" y="971550"/>
            <a:ext cx="7546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Are the lines described by the equations 2</a:t>
            </a:r>
            <a:r>
              <a:rPr lang="en-US" i="1" dirty="0"/>
              <a:t>x</a:t>
            </a:r>
            <a:r>
              <a:rPr lang="en-US" dirty="0"/>
              <a:t> + y = 2 and 4</a:t>
            </a:r>
            <a:r>
              <a:rPr lang="en-US" i="1" dirty="0"/>
              <a:t>x</a:t>
            </a:r>
            <a:r>
              <a:rPr lang="en-US" dirty="0"/>
              <a:t> + 2</a:t>
            </a:r>
            <a:r>
              <a:rPr lang="en-US" i="1" dirty="0"/>
              <a:t>y</a:t>
            </a:r>
            <a:r>
              <a:rPr lang="en-US" dirty="0"/>
              <a:t> = -3 parallel?</a:t>
            </a:r>
          </a:p>
        </p:txBody>
      </p:sp>
    </p:spTree>
    <p:extLst>
      <p:ext uri="{BB962C8B-B14F-4D97-AF65-F5344CB8AC3E}">
        <p14:creationId xmlns:p14="http://schemas.microsoft.com/office/powerpoint/2010/main" val="2720219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Finding Parallel Lines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5489" y="971550"/>
            <a:ext cx="83728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Find the equation of the line parallel to 3</a:t>
            </a:r>
            <a:r>
              <a:rPr lang="en-US" i="1" dirty="0"/>
              <a:t>x</a:t>
            </a:r>
            <a:r>
              <a:rPr lang="en-US" dirty="0"/>
              <a:t> + 2y = 5 that passes </a:t>
            </a:r>
            <a:r>
              <a:rPr lang="en-US"/>
              <a:t>through the point (0, -2)?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795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2847</TotalTime>
  <Words>85</Words>
  <Application>Microsoft Office PowerPoint</Application>
  <PresentationFormat>On-screen Show (16:9)</PresentationFormat>
  <Paragraphs>12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Bookman Old Style</vt:lpstr>
      <vt:lpstr>Calibri</vt:lpstr>
      <vt:lpstr>Gill Sans MT</vt:lpstr>
      <vt:lpstr>Wingdings</vt:lpstr>
      <vt:lpstr>Wingdings 3</vt:lpstr>
      <vt:lpstr>Origin</vt:lpstr>
      <vt:lpstr>Parallel Lines</vt:lpstr>
      <vt:lpstr>Identifying Parallel Lines</vt:lpstr>
      <vt:lpstr>Identifying Parallel Lines</vt:lpstr>
      <vt:lpstr>Finding Parallel Lines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gallen</dc:creator>
  <cp:lastModifiedBy>Allen, Gregory</cp:lastModifiedBy>
  <cp:revision>428</cp:revision>
  <dcterms:created xsi:type="dcterms:W3CDTF">2014-11-22T22:42:06Z</dcterms:created>
  <dcterms:modified xsi:type="dcterms:W3CDTF">2023-07-26T02:58:50Z</dcterms:modified>
</cp:coreProperties>
</file>