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74" r:id="rId3"/>
    <p:sldId id="275" r:id="rId4"/>
    <p:sldId id="27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117" d="100"/>
          <a:sy n="117" d="100"/>
        </p:scale>
        <p:origin x="56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01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46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Horizontal and Vertical 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Identifying and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Writing Equations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Identifying Horizontal and Vertical Lines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EDEC79-97DF-4A8D-8DD4-633CA6118A1E}"/>
              </a:ext>
            </a:extLst>
          </p:cNvPr>
          <p:cNvSpPr txBox="1"/>
          <p:nvPr/>
        </p:nvSpPr>
        <p:spPr>
          <a:xfrm>
            <a:off x="509029" y="1352550"/>
            <a:ext cx="812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x</a:t>
            </a:r>
            <a:r>
              <a:rPr lang="en-US" dirty="0"/>
              <a:t> = 5                         4</a:t>
            </a:r>
            <a:r>
              <a:rPr lang="en-US" i="1" dirty="0"/>
              <a:t>x</a:t>
            </a:r>
            <a:r>
              <a:rPr lang="en-US" dirty="0"/>
              <a:t> = 2</a:t>
            </a:r>
            <a:r>
              <a:rPr lang="en-US" i="1" dirty="0"/>
              <a:t>y</a:t>
            </a:r>
            <a:r>
              <a:rPr lang="en-US" dirty="0"/>
              <a:t> – 1                    3 + 2 = </a:t>
            </a:r>
            <a:r>
              <a:rPr lang="en-US" i="1" dirty="0"/>
              <a:t>y                    </a:t>
            </a:r>
            <a:r>
              <a:rPr lang="en-US" dirty="0"/>
              <a:t>3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y</a:t>
            </a:r>
            <a:r>
              <a:rPr lang="en-US" dirty="0"/>
              <a:t> = 4 + 3</a:t>
            </a:r>
            <a:r>
              <a:rPr lang="en-US" i="1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5627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Finding the Equation of a 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EDEC79-97DF-4A8D-8DD4-633CA6118A1E}"/>
              </a:ext>
            </a:extLst>
          </p:cNvPr>
          <p:cNvSpPr txBox="1"/>
          <p:nvPr/>
        </p:nvSpPr>
        <p:spPr>
          <a:xfrm>
            <a:off x="441385" y="1047750"/>
            <a:ext cx="6174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the equation of the line through the points (-3, 5) and (4, 5).</a:t>
            </a:r>
          </a:p>
        </p:txBody>
      </p:sp>
      <p:pic>
        <p:nvPicPr>
          <p:cNvPr id="4" name="Picture 2" descr="P:\WCE\Website\VideoSlides\images\129.01.png">
            <a:extLst>
              <a:ext uri="{FF2B5EF4-FFF2-40B4-BE49-F238E27FC236}">
                <a16:creationId xmlns:a16="http://schemas.microsoft.com/office/drawing/2014/main" id="{562B2495-2F63-48DE-9DA9-6841AC15A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07582"/>
            <a:ext cx="27908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457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Finding the Equation of a Line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EDEC79-97DF-4A8D-8DD4-633CA6118A1E}"/>
              </a:ext>
            </a:extLst>
          </p:cNvPr>
          <p:cNvSpPr txBox="1"/>
          <p:nvPr/>
        </p:nvSpPr>
        <p:spPr>
          <a:xfrm>
            <a:off x="441385" y="1047750"/>
            <a:ext cx="6301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Find the equation of the line through the points (-3, 2) and (-3, 7).</a:t>
            </a:r>
          </a:p>
        </p:txBody>
      </p:sp>
      <p:pic>
        <p:nvPicPr>
          <p:cNvPr id="4" name="Picture 2" descr="P:\WCE\Website\VideoSlides\images\129.01.png">
            <a:extLst>
              <a:ext uri="{FF2B5EF4-FFF2-40B4-BE49-F238E27FC236}">
                <a16:creationId xmlns:a16="http://schemas.microsoft.com/office/drawing/2014/main" id="{562B2495-2F63-48DE-9DA9-6841AC15A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607582"/>
            <a:ext cx="2790825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736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2957</TotalTime>
  <Words>89</Words>
  <Application>Microsoft Office PowerPoint</Application>
  <PresentationFormat>On-screen Show (16:9)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Horizontal and Vertical Lines</vt:lpstr>
      <vt:lpstr>Identifying Horizontal and Vertical Lines</vt:lpstr>
      <vt:lpstr>Finding the Equation of a Line</vt:lpstr>
      <vt:lpstr>Finding the Equation of a Line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443</cp:revision>
  <dcterms:created xsi:type="dcterms:W3CDTF">2014-11-22T22:42:06Z</dcterms:created>
  <dcterms:modified xsi:type="dcterms:W3CDTF">2023-07-26T02:58:59Z</dcterms:modified>
</cp:coreProperties>
</file>