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5"/>
  </p:notesMasterIdLst>
  <p:sldIdLst>
    <p:sldId id="256" r:id="rId2"/>
    <p:sldId id="275" r:id="rId3"/>
    <p:sldId id="274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2641" autoAdjust="0"/>
  </p:normalViewPr>
  <p:slideViewPr>
    <p:cSldViewPr>
      <p:cViewPr varScale="1">
        <p:scale>
          <a:sx n="117" d="100"/>
          <a:sy n="117" d="100"/>
        </p:scale>
        <p:origin x="560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790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Horizontal and Vertical Lines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Slopes </a:t>
            </a:r>
            <a:r>
              <a:rPr lang="en-US">
                <a:solidFill>
                  <a:schemeClr val="accent1">
                    <a:lumMod val="50000"/>
                  </a:schemeClr>
                </a:solidFill>
              </a:rPr>
              <a:t>and Equations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Horizontal Lines</a:t>
            </a:r>
          </a:p>
        </p:txBody>
      </p:sp>
      <p:pic>
        <p:nvPicPr>
          <p:cNvPr id="6" name="Picture 2" descr="P:\WCE\Website\VideoSlides\images\129.01.png">
            <a:extLst>
              <a:ext uri="{FF2B5EF4-FFF2-40B4-BE49-F238E27FC236}">
                <a16:creationId xmlns:a16="http://schemas.microsoft.com/office/drawing/2014/main" id="{BBDD5F7F-E036-45AD-B344-06FC765D60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176337"/>
            <a:ext cx="2790825" cy="279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80A844D0-B754-4048-BB65-01C925F45780}"/>
              </a:ext>
            </a:extLst>
          </p:cNvPr>
          <p:cNvSpPr/>
          <p:nvPr/>
        </p:nvSpPr>
        <p:spPr>
          <a:xfrm>
            <a:off x="2199322" y="2223866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8872687-0E7C-4195-B053-601AEC12AE71}"/>
              </a:ext>
            </a:extLst>
          </p:cNvPr>
          <p:cNvSpPr/>
          <p:nvPr/>
        </p:nvSpPr>
        <p:spPr>
          <a:xfrm>
            <a:off x="3280408" y="2219104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041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Vertical Lines</a:t>
            </a:r>
          </a:p>
        </p:txBody>
      </p:sp>
      <p:pic>
        <p:nvPicPr>
          <p:cNvPr id="6" name="Picture 2" descr="P:\WCE\Website\VideoSlides\images\129.01.png">
            <a:extLst>
              <a:ext uri="{FF2B5EF4-FFF2-40B4-BE49-F238E27FC236}">
                <a16:creationId xmlns:a16="http://schemas.microsoft.com/office/drawing/2014/main" id="{958F4DE0-6018-4D37-B818-F5B75B6F6CFF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176337"/>
            <a:ext cx="2790825" cy="279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D0B86AB5-AAD2-4105-951C-2F1C52C55B13}"/>
              </a:ext>
            </a:extLst>
          </p:cNvPr>
          <p:cNvSpPr/>
          <p:nvPr/>
        </p:nvSpPr>
        <p:spPr>
          <a:xfrm>
            <a:off x="2204084" y="2223866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90D7BF5-CEEA-4E64-9FAB-BBFF024D9B9F}"/>
              </a:ext>
            </a:extLst>
          </p:cNvPr>
          <p:cNvSpPr/>
          <p:nvPr/>
        </p:nvSpPr>
        <p:spPr>
          <a:xfrm>
            <a:off x="2204084" y="1309466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795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2929</TotalTime>
  <Words>14</Words>
  <Application>Microsoft Office PowerPoint</Application>
  <PresentationFormat>On-screen Show (16:9)</PresentationFormat>
  <Paragraphs>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Bookman Old Style</vt:lpstr>
      <vt:lpstr>Calibri</vt:lpstr>
      <vt:lpstr>Gill Sans MT</vt:lpstr>
      <vt:lpstr>Wingdings</vt:lpstr>
      <vt:lpstr>Wingdings 3</vt:lpstr>
      <vt:lpstr>Origin</vt:lpstr>
      <vt:lpstr>Horizontal and Vertical Lines</vt:lpstr>
      <vt:lpstr>Horizontal Lines</vt:lpstr>
      <vt:lpstr>Vertical Lines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441</cp:revision>
  <dcterms:created xsi:type="dcterms:W3CDTF">2014-11-22T22:42:06Z</dcterms:created>
  <dcterms:modified xsi:type="dcterms:W3CDTF">2023-07-26T02:59:04Z</dcterms:modified>
</cp:coreProperties>
</file>