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8"/>
  </p:notesMasterIdLst>
  <p:sldIdLst>
    <p:sldId id="298" r:id="rId2"/>
    <p:sldId id="285" r:id="rId3"/>
    <p:sldId id="286" r:id="rId4"/>
    <p:sldId id="299" r:id="rId5"/>
    <p:sldId id="287" r:id="rId6"/>
    <p:sldId id="300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634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80" y="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0008304-AD71-48CC-BF4D-ECACA2779865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F8B756-BA82-4635-8DFF-BCDC87E60AB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592495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F03004-20C1-4C71-9B91-26F0A385574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6038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8B756-BA82-4635-8DFF-BCDC87E60AB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2296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8B756-BA82-4635-8DFF-BCDC87E60AB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2296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8B756-BA82-4635-8DFF-BCDC87E60AB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884145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8B756-BA82-4635-8DFF-BCDC87E60AB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52296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0F8B756-BA82-4635-8DFF-BCDC87E60AB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35866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625600" y="3886200"/>
            <a:ext cx="9144000" cy="990600"/>
          </a:xfrm>
        </p:spPr>
        <p:txBody>
          <a:bodyPr anchor="t" anchorCtr="0"/>
          <a:lstStyle>
            <a:lvl1pPr algn="r">
              <a:defRPr sz="4267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625600" y="5124451"/>
            <a:ext cx="9144000" cy="533400"/>
          </a:xfrm>
        </p:spPr>
        <p:txBody>
          <a:bodyPr/>
          <a:lstStyle>
            <a:lvl1pPr marL="0" indent="0" algn="r">
              <a:buNone/>
              <a:defRPr sz="2667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609585" indent="0" algn="ctr">
              <a:buNone/>
            </a:lvl2pPr>
            <a:lvl3pPr marL="1219170" indent="0" algn="ctr">
              <a:buNone/>
            </a:lvl3pPr>
            <a:lvl4pPr marL="1828754" indent="0" algn="ctr">
              <a:buNone/>
            </a:lvl4pPr>
            <a:lvl5pPr marL="2438339" indent="0" algn="ctr">
              <a:buNone/>
            </a:lvl5pPr>
            <a:lvl6pPr marL="3047924" indent="0" algn="ctr">
              <a:buNone/>
            </a:lvl6pPr>
            <a:lvl7pPr marL="3657509" indent="0" algn="ctr">
              <a:buNone/>
            </a:lvl7pPr>
            <a:lvl8pPr marL="4267093" indent="0" algn="ctr">
              <a:buNone/>
            </a:lvl8pPr>
            <a:lvl9pPr marL="4876678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>
            <a:lvl1pPr>
              <a:defRPr sz="1867"/>
            </a:lvl1pPr>
          </a:lstStyle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621536" y="6355080"/>
            <a:ext cx="1625600" cy="365760"/>
          </a:xfrm>
        </p:spPr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1206500" y="3648075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3" name="Rectangle 32"/>
          <p:cNvSpPr/>
          <p:nvPr/>
        </p:nvSpPr>
        <p:spPr>
          <a:xfrm>
            <a:off x="1219200" y="5048251"/>
            <a:ext cx="9753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22" name="Rectangle 21"/>
          <p:cNvSpPr/>
          <p:nvPr/>
        </p:nvSpPr>
        <p:spPr>
          <a:xfrm>
            <a:off x="1206500" y="3648075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32" name="Rectangle 31"/>
          <p:cNvSpPr/>
          <p:nvPr/>
        </p:nvSpPr>
        <p:spPr>
          <a:xfrm>
            <a:off x="1219200" y="5048251"/>
            <a:ext cx="3048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071298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6611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5814836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2783908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10972800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86346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5600" y="2971800"/>
            <a:ext cx="9144000" cy="1066800"/>
          </a:xfrm>
        </p:spPr>
        <p:txBody>
          <a:bodyPr anchor="t" anchorCtr="0"/>
          <a:lstStyle>
            <a:lvl1pPr algn="r">
              <a:buNone/>
              <a:defRPr sz="4267" b="0" cap="none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27200" y="4267200"/>
            <a:ext cx="9042400" cy="1143000"/>
          </a:xfrm>
        </p:spPr>
        <p:txBody>
          <a:bodyPr anchor="t" anchorCtr="0"/>
          <a:lstStyle>
            <a:lvl1pPr marL="0" indent="0" algn="r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867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34400" y="6355080"/>
            <a:ext cx="3048000" cy="365760"/>
          </a:xfrm>
        </p:spPr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864864" y="6355080"/>
            <a:ext cx="463296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26464" y="6355080"/>
            <a:ext cx="2027936" cy="365760"/>
          </a:xfrm>
        </p:spPr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1219200" y="2819400"/>
            <a:ext cx="97536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8" name="Rectangle 7"/>
          <p:cNvSpPr/>
          <p:nvPr/>
        </p:nvSpPr>
        <p:spPr>
          <a:xfrm>
            <a:off x="1219200" y="2819400"/>
            <a:ext cx="3048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11354944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219200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176264" y="1216152"/>
            <a:ext cx="5388864" cy="493776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623421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285875"/>
            <a:ext cx="5386917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6197602" y="1295400"/>
            <a:ext cx="5389033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3200" b="1">
                <a:solidFill>
                  <a:schemeClr val="accent2"/>
                </a:solidFill>
              </a:defRPr>
            </a:lvl1pPr>
            <a:lvl2pPr>
              <a:buNone/>
              <a:defRPr sz="2667" b="1"/>
            </a:lvl2pPr>
            <a:lvl3pPr>
              <a:buNone/>
              <a:defRPr sz="2400" b="1"/>
            </a:lvl3pPr>
            <a:lvl4pPr>
              <a:buNone/>
              <a:defRPr sz="2133" b="1"/>
            </a:lvl4pPr>
            <a:lvl5pPr>
              <a:buNone/>
              <a:defRPr sz="2133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6197600" y="2133600"/>
            <a:ext cx="5384800" cy="40386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12701653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28600"/>
            <a:ext cx="10972800" cy="9144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2829249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3881979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32800" y="304800"/>
            <a:ext cx="33528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667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8432800" y="1219202"/>
            <a:ext cx="3352800" cy="4843463"/>
          </a:xfrm>
        </p:spPr>
        <p:txBody>
          <a:bodyPr/>
          <a:lstStyle>
            <a:lvl1pPr marL="0" indent="0">
              <a:lnSpc>
                <a:spcPts val="2933"/>
              </a:lnSpc>
              <a:spcAft>
                <a:spcPts val="1333"/>
              </a:spcAft>
              <a:buNone/>
              <a:defRPr sz="2133">
                <a:solidFill>
                  <a:schemeClr val="tx2"/>
                </a:solidFill>
              </a:defRPr>
            </a:lvl1pPr>
            <a:lvl2pPr>
              <a:buNone/>
              <a:defRPr sz="1600"/>
            </a:lvl2pPr>
            <a:lvl3pPr>
              <a:buNone/>
              <a:defRPr sz="1333"/>
            </a:lvl3pPr>
            <a:lvl4pPr>
              <a:buNone/>
              <a:defRPr sz="1200"/>
            </a:lvl4pPr>
            <a:lvl5pPr>
              <a:buNone/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5220033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406400" y="304800"/>
            <a:ext cx="7620000" cy="5715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  <p:extLst>
      <p:ext uri="{BB962C8B-B14F-4D97-AF65-F5344CB8AC3E}">
        <p14:creationId xmlns:p14="http://schemas.microsoft.com/office/powerpoint/2010/main" val="3787277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500856"/>
            <a:ext cx="109728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667" b="0">
                <a:solidFill>
                  <a:schemeClr val="tx1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09600" y="1905000"/>
            <a:ext cx="109728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800"/>
              </a:spcBef>
              <a:buNone/>
              <a:defRPr sz="4267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1219200"/>
            <a:ext cx="109728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867"/>
            </a:lvl1pPr>
            <a:lvl2pPr>
              <a:defRPr sz="1600"/>
            </a:lvl2pPr>
            <a:lvl3pPr>
              <a:defRPr sz="1333"/>
            </a:lvl3pPr>
            <a:lvl4pPr>
              <a:defRPr sz="1200"/>
            </a:lvl4pPr>
            <a:lvl5pPr>
              <a:defRPr sz="12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  <p:sp>
        <p:nvSpPr>
          <p:cNvPr id="10" name="Rectangle 9"/>
          <p:cNvSpPr/>
          <p:nvPr/>
        </p:nvSpPr>
        <p:spPr>
          <a:xfrm>
            <a:off x="609600" y="500856"/>
            <a:ext cx="24384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2892414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152400"/>
            <a:ext cx="109728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09600" y="1219200"/>
            <a:ext cx="109728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8534400" y="6356351"/>
            <a:ext cx="3052064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3D8DD6FC-A966-458E-88C1-F87EE2EC2178}" type="datetimeFigureOut">
              <a:rPr lang="en-US" smtClean="0"/>
              <a:t>5/29/2023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864864" y="6356351"/>
            <a:ext cx="46736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6864" y="6356351"/>
            <a:ext cx="26416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867">
                <a:solidFill>
                  <a:schemeClr val="tx2"/>
                </a:solidFill>
              </a:defRPr>
            </a:lvl1pPr>
          </a:lstStyle>
          <a:p>
            <a:fld id="{ECE79689-F077-41C3-A0FC-0F7C8B000004}" type="slidenum">
              <a:rPr lang="en-US" smtClean="0"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609600" y="6353175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609600" y="1143000"/>
            <a:ext cx="109728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121920" tIns="60960" rIns="121920" bIns="60960" anchor="t" compatLnSpc="1"/>
          <a:lstStyle/>
          <a:p>
            <a:endParaRPr kumimoji="0" lang="en-US" sz="2400" dirty="0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590610" y="6447423"/>
            <a:ext cx="190849" cy="160419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sz="2400" dirty="0"/>
          </a:p>
        </p:txBody>
      </p:sp>
    </p:spTree>
    <p:extLst>
      <p:ext uri="{BB962C8B-B14F-4D97-AF65-F5344CB8AC3E}">
        <p14:creationId xmlns:p14="http://schemas.microsoft.com/office/powerpoint/2010/main" val="6318255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267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51" indent="-365751" algn="l" rtl="0" eaLnBrk="1" latinLnBrk="0" hangingPunct="1">
        <a:spcBef>
          <a:spcPts val="800"/>
        </a:spcBef>
        <a:buClr>
          <a:schemeClr val="accent1"/>
        </a:buClr>
        <a:buSzPct val="76000"/>
        <a:buFont typeface="Wingdings 3"/>
        <a:buChar char=""/>
        <a:defRPr kumimoji="0" sz="3467" kern="1200">
          <a:solidFill>
            <a:schemeClr val="tx1"/>
          </a:solidFill>
          <a:latin typeface="+mn-lt"/>
          <a:ea typeface="+mn-ea"/>
          <a:cs typeface="+mn-cs"/>
        </a:defRPr>
      </a:lvl1pPr>
      <a:lvl2pPr marL="731502" indent="-365751" algn="l" rtl="0" eaLnBrk="1" latinLnBrk="0" hangingPunct="1">
        <a:spcBef>
          <a:spcPts val="667"/>
        </a:spcBef>
        <a:buClr>
          <a:schemeClr val="accent2"/>
        </a:buClr>
        <a:buSzPct val="76000"/>
        <a:buFont typeface="Wingdings 3"/>
        <a:buChar char=""/>
        <a:defRPr kumimoji="0" sz="3067" kern="1200">
          <a:solidFill>
            <a:schemeClr val="tx2"/>
          </a:solidFill>
          <a:latin typeface="+mn-lt"/>
          <a:ea typeface="+mn-ea"/>
          <a:cs typeface="+mn-cs"/>
        </a:defRPr>
      </a:lvl2pPr>
      <a:lvl3pPr marL="1097253" indent="-304792" algn="l" rtl="0" eaLnBrk="1" latinLnBrk="0" hangingPunct="1">
        <a:spcBef>
          <a:spcPts val="667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1463003" indent="-304792" algn="l" rtl="0" eaLnBrk="1" latinLnBrk="0" hangingPunct="1">
        <a:spcBef>
          <a:spcPts val="533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indent="-304792" algn="l" rtl="0" eaLnBrk="1" latinLnBrk="0" hangingPunct="1">
        <a:spcBef>
          <a:spcPts val="400"/>
        </a:spcBef>
        <a:buClr>
          <a:schemeClr val="accent2"/>
        </a:buClr>
        <a:buSzPct val="70000"/>
        <a:buFont typeface="Wingdings"/>
        <a:buChar char=""/>
        <a:defRPr kumimoji="0" sz="2133" kern="1200">
          <a:solidFill>
            <a:schemeClr val="tx1"/>
          </a:solidFill>
          <a:latin typeface="+mn-lt"/>
          <a:ea typeface="+mn-ea"/>
          <a:cs typeface="+mn-cs"/>
        </a:defRPr>
      </a:lvl5pPr>
      <a:lvl6pPr marL="2194505" indent="-243834" algn="l" rtl="0" eaLnBrk="1" latinLnBrk="0" hangingPunct="1">
        <a:spcBef>
          <a:spcPts val="4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2133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2438339" indent="-243834" algn="l" rtl="0" eaLnBrk="1" latinLnBrk="0" hangingPunct="1">
        <a:spcBef>
          <a:spcPts val="4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682173" indent="-243834" algn="l" rtl="0" eaLnBrk="1" latinLnBrk="0" hangingPunct="1">
        <a:spcBef>
          <a:spcPts val="4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867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926007" indent="-243834" algn="l" rtl="0" eaLnBrk="1" latinLnBrk="0" hangingPunct="1">
        <a:spcBef>
          <a:spcPts val="400"/>
        </a:spcBef>
        <a:buClr>
          <a:srgbClr val="9FB8CD"/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wm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wmf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Working with Integers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Listing Factors</a:t>
            </a:r>
          </a:p>
        </p:txBody>
      </p:sp>
    </p:spTree>
    <p:extLst>
      <p:ext uri="{BB962C8B-B14F-4D97-AF65-F5344CB8AC3E}">
        <p14:creationId xmlns:p14="http://schemas.microsoft.com/office/powerpoint/2010/main" val="23826415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Listing Factors, Part 1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7721441"/>
              </p:ext>
            </p:extLst>
          </p:nvPr>
        </p:nvGraphicFramePr>
        <p:xfrm>
          <a:off x="3276600" y="2438399"/>
          <a:ext cx="6096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132607" y="6019800"/>
            <a:ext cx="7697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stop at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17029519"/>
              </p:ext>
            </p:extLst>
          </p:nvPr>
        </p:nvGraphicFramePr>
        <p:xfrm>
          <a:off x="6324600" y="6058416"/>
          <a:ext cx="698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698400" imgH="291960" progId="Equation.DSMT4">
                  <p:embed/>
                </p:oleObj>
              </mc:Choice>
              <mc:Fallback>
                <p:oleObj name="Equation" r:id="rId3" imgW="698400" imgH="2919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24600" y="6058416"/>
                        <a:ext cx="698500" cy="2921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C78A67AA-FFCD-0435-6700-E0DED07491D7}"/>
              </a:ext>
            </a:extLst>
          </p:cNvPr>
          <p:cNvSpPr txBox="1">
            <a:spLocks/>
          </p:cNvSpPr>
          <p:nvPr/>
        </p:nvSpPr>
        <p:spPr>
          <a:xfrm>
            <a:off x="609600" y="1295400"/>
            <a:ext cx="82296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are the factors of 81?</a:t>
            </a:r>
          </a:p>
        </p:txBody>
      </p:sp>
    </p:spTree>
    <p:extLst>
      <p:ext uri="{BB962C8B-B14F-4D97-AF65-F5344CB8AC3E}">
        <p14:creationId xmlns:p14="http://schemas.microsoft.com/office/powerpoint/2010/main" val="21430516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Listing Factors, Part 2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3817781"/>
              </p:ext>
            </p:extLst>
          </p:nvPr>
        </p:nvGraphicFramePr>
        <p:xfrm>
          <a:off x="3276600" y="2438399"/>
          <a:ext cx="6096000" cy="3337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132607" y="6019800"/>
            <a:ext cx="7697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stop at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2822438"/>
              </p:ext>
            </p:extLst>
          </p:nvPr>
        </p:nvGraphicFramePr>
        <p:xfrm>
          <a:off x="6324600" y="6071632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280" imgH="279360" progId="Equation.DSMT4">
                  <p:embed/>
                </p:oleObj>
              </mc:Choice>
              <mc:Fallback>
                <p:oleObj name="Equation" r:id="rId3" imgW="10792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324600" y="6071632"/>
                        <a:ext cx="1079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39141-5698-6698-432C-5C96499D2C24}"/>
              </a:ext>
            </a:extLst>
          </p:cNvPr>
          <p:cNvSpPr txBox="1">
            <a:spLocks/>
          </p:cNvSpPr>
          <p:nvPr/>
        </p:nvSpPr>
        <p:spPr>
          <a:xfrm>
            <a:off x="609600" y="1295400"/>
            <a:ext cx="82296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are the factors of 80?</a:t>
            </a:r>
          </a:p>
        </p:txBody>
      </p:sp>
    </p:spTree>
    <p:extLst>
      <p:ext uri="{BB962C8B-B14F-4D97-AF65-F5344CB8AC3E}">
        <p14:creationId xmlns:p14="http://schemas.microsoft.com/office/powerpoint/2010/main" val="23418148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Comparisons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75049321"/>
              </p:ext>
            </p:extLst>
          </p:nvPr>
        </p:nvGraphicFramePr>
        <p:xfrm>
          <a:off x="3276600" y="2311400"/>
          <a:ext cx="6096001" cy="3708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214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3727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637277">
                  <a:extLst>
                    <a:ext uri="{9D8B030D-6E8A-4147-A177-3AD203B41FA5}">
                      <a16:colId xmlns:a16="http://schemas.microsoft.com/office/drawing/2014/main" val="254581905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US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550509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81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8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10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1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B39141-5698-6698-432C-5C96499D2C24}"/>
              </a:ext>
            </a:extLst>
          </p:cNvPr>
          <p:cNvSpPr txBox="1">
            <a:spLocks/>
          </p:cNvSpPr>
          <p:nvPr/>
        </p:nvSpPr>
        <p:spPr>
          <a:xfrm>
            <a:off x="609600" y="1295400"/>
            <a:ext cx="82296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are the factors of 82?</a:t>
            </a:r>
          </a:p>
        </p:txBody>
      </p:sp>
    </p:spTree>
    <p:extLst>
      <p:ext uri="{BB962C8B-B14F-4D97-AF65-F5344CB8AC3E}">
        <p14:creationId xmlns:p14="http://schemas.microsoft.com/office/powerpoint/2010/main" val="4832671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Listing Factors, Part 3</a:t>
            </a:r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4008740"/>
              </p:ext>
            </p:extLst>
          </p:nvPr>
        </p:nvGraphicFramePr>
        <p:xfrm>
          <a:off x="3276600" y="2438399"/>
          <a:ext cx="6096000" cy="1483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7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648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b="0" dirty="0">
                          <a:solidFill>
                            <a:schemeClr val="tx1"/>
                          </a:solidFill>
                        </a:rPr>
                        <a:t>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>
                          <a:solidFill>
                            <a:schemeClr val="tx1"/>
                          </a:solidFill>
                        </a:rPr>
                        <a:t>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2132607" y="4953000"/>
            <a:ext cx="7697193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/>
              <a:t>stop at </a:t>
            </a: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0313773"/>
              </p:ext>
            </p:extLst>
          </p:nvPr>
        </p:nvGraphicFramePr>
        <p:xfrm>
          <a:off x="6400800" y="4978400"/>
          <a:ext cx="1079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3" imgW="1079280" imgH="279360" progId="Equation.DSMT4">
                  <p:embed/>
                </p:oleObj>
              </mc:Choice>
              <mc:Fallback>
                <p:oleObj name="Equation" r:id="rId3" imgW="1079280" imgH="27936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400800" y="4978400"/>
                        <a:ext cx="1079500" cy="279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9F697F-B2DE-5008-67BF-85EA76814FFD}"/>
              </a:ext>
            </a:extLst>
          </p:cNvPr>
          <p:cNvSpPr txBox="1">
            <a:spLocks/>
          </p:cNvSpPr>
          <p:nvPr/>
        </p:nvSpPr>
        <p:spPr>
          <a:xfrm>
            <a:off x="609600" y="1295400"/>
            <a:ext cx="8229600" cy="609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What are the factors of 17?</a:t>
            </a:r>
          </a:p>
        </p:txBody>
      </p:sp>
    </p:spTree>
    <p:extLst>
      <p:ext uri="{BB962C8B-B14F-4D97-AF65-F5344CB8AC3E}">
        <p14:creationId xmlns:p14="http://schemas.microsoft.com/office/powerpoint/2010/main" val="204024683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2">
                    <a:lumMod val="50000"/>
                  </a:schemeClr>
                </a:solidFill>
              </a:rPr>
              <a:t>What’s Next</a:t>
            </a:r>
          </a:p>
        </p:txBody>
      </p:sp>
    </p:spTree>
    <p:extLst>
      <p:ext uri="{BB962C8B-B14F-4D97-AF65-F5344CB8AC3E}">
        <p14:creationId xmlns:p14="http://schemas.microsoft.com/office/powerpoint/2010/main" val="238180813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eenTheme">
  <a:themeElements>
    <a:clrScheme name="Foundry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reenTheme" id="{27CA062B-CD6A-4098-BBCA-F2A6D0F398AD}" vid="{FBA866AD-333A-463A-9434-A7DDC9E9E9D5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GreenTheme</Template>
  <TotalTime>548</TotalTime>
  <Words>104</Words>
  <Application>Microsoft Office PowerPoint</Application>
  <PresentationFormat>Widescreen</PresentationFormat>
  <Paragraphs>61</Paragraphs>
  <Slides>6</Slides>
  <Notes>6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Bookman Old Style</vt:lpstr>
      <vt:lpstr>Calibri</vt:lpstr>
      <vt:lpstr>Gill Sans MT</vt:lpstr>
      <vt:lpstr>Wingdings</vt:lpstr>
      <vt:lpstr>Wingdings 3</vt:lpstr>
      <vt:lpstr>GreenTheme</vt:lpstr>
      <vt:lpstr>Equation</vt:lpstr>
      <vt:lpstr>Working with Integers</vt:lpstr>
      <vt:lpstr>Listing Factors, Part 1</vt:lpstr>
      <vt:lpstr>Listing Factors, Part 2</vt:lpstr>
      <vt:lpstr>Comparisons</vt:lpstr>
      <vt:lpstr>Listing Factors, Part 3</vt:lpstr>
      <vt:lpstr>What’s Next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Building a Tree Diagram</dc:title>
  <dc:creator>gallen</dc:creator>
  <cp:lastModifiedBy>Allen, Gregory</cp:lastModifiedBy>
  <cp:revision>63</cp:revision>
  <dcterms:created xsi:type="dcterms:W3CDTF">2013-09-01T16:37:19Z</dcterms:created>
  <dcterms:modified xsi:type="dcterms:W3CDTF">2023-05-30T02:31:41Z</dcterms:modified>
</cp:coreProperties>
</file>