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98" r:id="rId2"/>
    <p:sldId id="281" r:id="rId3"/>
    <p:sldId id="290" r:id="rId4"/>
    <p:sldId id="297" r:id="rId5"/>
    <p:sldId id="296" r:id="rId6"/>
    <p:sldId id="29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34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6841" autoAdjust="0"/>
  </p:normalViewPr>
  <p:slideViewPr>
    <p:cSldViewPr>
      <p:cViewPr varScale="1">
        <p:scale>
          <a:sx n="81" d="100"/>
          <a:sy n="81" d="100"/>
        </p:scale>
        <p:origin x="268" y="1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008304-AD71-48CC-BF4D-ECACA2779865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F8B756-BA82-4635-8DFF-BCDC87E60A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924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0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8B756-BA82-4635-8DFF-BCDC87E60AB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5229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8B756-BA82-4635-8DFF-BCDC87E60AB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5229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8B756-BA82-4635-8DFF-BCDC87E60AB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5229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8B756-BA82-4635-8DFF-BCDC87E60AB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5229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8B756-BA82-4635-8DFF-BCDC87E60AB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113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625600" y="3886200"/>
            <a:ext cx="9144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625600" y="5124451"/>
            <a:ext cx="9144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>
            <a:lvl1pPr>
              <a:defRPr sz="1400"/>
            </a:lvl1pPr>
          </a:lstStyle>
          <a:p>
            <a:fld id="{3D8DD6FC-A966-458E-88C1-F87EE2EC2178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621536" y="6355080"/>
            <a:ext cx="1625600" cy="365760"/>
          </a:xfrm>
        </p:spPr>
        <p:txBody>
          <a:bodyPr/>
          <a:lstStyle/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206500" y="3648075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3" name="Rectangle 32"/>
          <p:cNvSpPr/>
          <p:nvPr/>
        </p:nvSpPr>
        <p:spPr>
          <a:xfrm>
            <a:off x="1219200" y="5048251"/>
            <a:ext cx="97536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Rectangle 21"/>
          <p:cNvSpPr/>
          <p:nvPr/>
        </p:nvSpPr>
        <p:spPr>
          <a:xfrm>
            <a:off x="1206500" y="3648075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2" name="Rectangle 31"/>
          <p:cNvSpPr/>
          <p:nvPr/>
        </p:nvSpPr>
        <p:spPr>
          <a:xfrm>
            <a:off x="1219200" y="5048251"/>
            <a:ext cx="3048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</p:spTree>
    <p:extLst>
      <p:ext uri="{BB962C8B-B14F-4D97-AF65-F5344CB8AC3E}">
        <p14:creationId xmlns:p14="http://schemas.microsoft.com/office/powerpoint/2010/main" val="1337457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D6FC-A966-458E-88C1-F87EE2EC2178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535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D6FC-A966-458E-88C1-F87EE2EC2178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590612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5814836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</p:spTree>
    <p:extLst>
      <p:ext uri="{BB962C8B-B14F-4D97-AF65-F5344CB8AC3E}">
        <p14:creationId xmlns:p14="http://schemas.microsoft.com/office/powerpoint/2010/main" val="1074004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D6FC-A966-458E-88C1-F87EE2EC2178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10972800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905457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0" y="2971800"/>
            <a:ext cx="9144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27200" y="4267200"/>
            <a:ext cx="90424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/>
          <a:p>
            <a:fld id="{3D8DD6FC-A966-458E-88C1-F87EE2EC2178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26464" y="6355080"/>
            <a:ext cx="2027936" cy="365760"/>
          </a:xfrm>
        </p:spPr>
        <p:txBody>
          <a:bodyPr/>
          <a:lstStyle/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19200" y="2819400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1219200" y="2819400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</p:spTree>
    <p:extLst>
      <p:ext uri="{BB962C8B-B14F-4D97-AF65-F5344CB8AC3E}">
        <p14:creationId xmlns:p14="http://schemas.microsoft.com/office/powerpoint/2010/main" val="954405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D6FC-A966-458E-88C1-F87EE2EC2178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176264" y="1216152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600890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85875"/>
            <a:ext cx="5386917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7604" y="1295400"/>
            <a:ext cx="5389033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D6FC-A966-458E-88C1-F87EE2EC2178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97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46887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D6FC-A966-458E-88C1-F87EE2EC2178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590612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</p:spTree>
    <p:extLst>
      <p:ext uri="{BB962C8B-B14F-4D97-AF65-F5344CB8AC3E}">
        <p14:creationId xmlns:p14="http://schemas.microsoft.com/office/powerpoint/2010/main" val="40395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D6FC-A966-458E-88C1-F87EE2EC2178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590612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</p:spTree>
    <p:extLst>
      <p:ext uri="{BB962C8B-B14F-4D97-AF65-F5344CB8AC3E}">
        <p14:creationId xmlns:p14="http://schemas.microsoft.com/office/powerpoint/2010/main" val="1969585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2800" y="304800"/>
            <a:ext cx="33528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432800" y="1219203"/>
            <a:ext cx="33528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D6FC-A966-458E-88C1-F87EE2EC2178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5220033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590612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06400" y="304800"/>
            <a:ext cx="7620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40541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00856"/>
            <a:ext cx="109728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600" y="1905000"/>
            <a:ext cx="109728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219200"/>
            <a:ext cx="109728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D6FC-A966-458E-88C1-F87EE2EC2178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590612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609600" y="500856"/>
            <a:ext cx="24384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</p:spTree>
    <p:extLst>
      <p:ext uri="{BB962C8B-B14F-4D97-AF65-F5344CB8AC3E}">
        <p14:creationId xmlns:p14="http://schemas.microsoft.com/office/powerpoint/2010/main" val="2460536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219200"/>
            <a:ext cx="109728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534400" y="6356351"/>
            <a:ext cx="3052064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D8DD6FC-A966-458E-88C1-F87EE2EC2178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864864" y="6356351"/>
            <a:ext cx="46736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6864" y="6356351"/>
            <a:ext cx="26416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609600" y="1143000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590612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</p:spTree>
    <p:extLst>
      <p:ext uri="{BB962C8B-B14F-4D97-AF65-F5344CB8AC3E}">
        <p14:creationId xmlns:p14="http://schemas.microsoft.com/office/powerpoint/2010/main" val="275432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Working with Integers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Factors vs. Multiples</a:t>
            </a:r>
          </a:p>
        </p:txBody>
      </p:sp>
    </p:spTree>
    <p:extLst>
      <p:ext uri="{BB962C8B-B14F-4D97-AF65-F5344CB8AC3E}">
        <p14:creationId xmlns:p14="http://schemas.microsoft.com/office/powerpoint/2010/main" val="2382641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Factors vs. Multiples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23900" y="1600201"/>
            <a:ext cx="10744200" cy="1295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/>
              <a:t>Factors:  </a:t>
            </a:r>
            <a:r>
              <a:rPr lang="en-US" sz="2200" dirty="0"/>
              <a:t>A factor of an integer is a second number that divides the original one evenly.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b="1" dirty="0"/>
              <a:t>Multiples:</a:t>
            </a:r>
            <a:r>
              <a:rPr lang="en-US" sz="2200" dirty="0"/>
              <a:t>  A multiple of an integer is the original number multiplied by an integer.</a:t>
            </a:r>
            <a:endParaRPr lang="en-US" sz="2200" b="1" dirty="0"/>
          </a:p>
        </p:txBody>
      </p:sp>
    </p:spTree>
    <p:extLst>
      <p:ext uri="{BB962C8B-B14F-4D97-AF65-F5344CB8AC3E}">
        <p14:creationId xmlns:p14="http://schemas.microsoft.com/office/powerpoint/2010/main" val="2006061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Examples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B25377D-EA93-1EFA-085A-7EB16583583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4600" y="3048000"/>
            <a:ext cx="762000" cy="3810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2000" b="1" dirty="0"/>
              <a:t>50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90D1673-939D-3423-AE52-1F3D00A37EE0}"/>
              </a:ext>
            </a:extLst>
          </p:cNvPr>
          <p:cNvSpPr txBox="1">
            <a:spLocks/>
          </p:cNvSpPr>
          <p:nvPr/>
        </p:nvSpPr>
        <p:spPr>
          <a:xfrm>
            <a:off x="4724400" y="1905000"/>
            <a:ext cx="4495800" cy="3810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/>
              <a:t>Multiples:</a:t>
            </a:r>
            <a:r>
              <a:rPr lang="en-US" sz="2000" dirty="0"/>
              <a:t>  100, 150, 200</a:t>
            </a:r>
            <a:r>
              <a:rPr lang="en-US" sz="2000" b="1" dirty="0"/>
              <a:t>  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6B043FF-6C2B-9AD2-9AC4-DDC8A69C9862}"/>
              </a:ext>
            </a:extLst>
          </p:cNvPr>
          <p:cNvCxnSpPr>
            <a:cxnSpLocks/>
            <a:stCxn id="8" idx="3"/>
            <a:endCxn id="10" idx="1"/>
          </p:cNvCxnSpPr>
          <p:nvPr/>
        </p:nvCxnSpPr>
        <p:spPr>
          <a:xfrm flipV="1">
            <a:off x="3276600" y="2095500"/>
            <a:ext cx="144780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FCA94D37-B506-2518-E582-F024F0CB2290}"/>
              </a:ext>
            </a:extLst>
          </p:cNvPr>
          <p:cNvSpPr txBox="1">
            <a:spLocks/>
          </p:cNvSpPr>
          <p:nvPr/>
        </p:nvSpPr>
        <p:spPr>
          <a:xfrm>
            <a:off x="5638800" y="2247900"/>
            <a:ext cx="44958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multiply the original number by an integer</a:t>
            </a:r>
            <a:r>
              <a:rPr lang="en-US" sz="2000" b="1" dirty="0"/>
              <a:t>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37305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Examples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DEDBD5C9-2D58-EE9C-4D22-7687EE250C7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14600" y="3048000"/>
            <a:ext cx="762000" cy="3810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2000" b="1" dirty="0"/>
              <a:t>50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9651629F-BB4C-BFA0-C21F-F088E98C35D7}"/>
              </a:ext>
            </a:extLst>
          </p:cNvPr>
          <p:cNvSpPr txBox="1">
            <a:spLocks/>
          </p:cNvSpPr>
          <p:nvPr/>
        </p:nvSpPr>
        <p:spPr>
          <a:xfrm>
            <a:off x="4724400" y="1905000"/>
            <a:ext cx="4495800" cy="3810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/>
              <a:t>Multiples:</a:t>
            </a:r>
            <a:r>
              <a:rPr lang="en-US" sz="2000" dirty="0"/>
              <a:t>  100, 150, 200</a:t>
            </a:r>
            <a:r>
              <a:rPr lang="en-US" sz="2000" b="1" dirty="0"/>
              <a:t>  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8A996ED1-04F2-C5A1-C33A-445790F95EB3}"/>
              </a:ext>
            </a:extLst>
          </p:cNvPr>
          <p:cNvSpPr txBox="1">
            <a:spLocks/>
          </p:cNvSpPr>
          <p:nvPr/>
        </p:nvSpPr>
        <p:spPr>
          <a:xfrm>
            <a:off x="4724400" y="4038600"/>
            <a:ext cx="4495800" cy="3810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/>
              <a:t>Factors:</a:t>
            </a:r>
            <a:r>
              <a:rPr lang="en-US" sz="2000" dirty="0"/>
              <a:t>  1, 5, 25</a:t>
            </a:r>
            <a:r>
              <a:rPr lang="en-US" sz="2000" b="1" dirty="0"/>
              <a:t>  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25B2E94-BB03-884C-228F-EDDD5EC49286}"/>
              </a:ext>
            </a:extLst>
          </p:cNvPr>
          <p:cNvCxnSpPr>
            <a:cxnSpLocks/>
            <a:stCxn id="15" idx="3"/>
            <a:endCxn id="16" idx="1"/>
          </p:cNvCxnSpPr>
          <p:nvPr/>
        </p:nvCxnSpPr>
        <p:spPr>
          <a:xfrm flipV="1">
            <a:off x="3276600" y="2095500"/>
            <a:ext cx="144780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85DB8C8E-E161-8804-9537-3A7669544859}"/>
              </a:ext>
            </a:extLst>
          </p:cNvPr>
          <p:cNvCxnSpPr>
            <a:cxnSpLocks/>
            <a:stCxn id="15" idx="3"/>
            <a:endCxn id="17" idx="1"/>
          </p:cNvCxnSpPr>
          <p:nvPr/>
        </p:nvCxnSpPr>
        <p:spPr>
          <a:xfrm>
            <a:off x="3276600" y="3238500"/>
            <a:ext cx="14478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22D6AF60-910B-FCF5-7FEC-F87C6411361C}"/>
              </a:ext>
            </a:extLst>
          </p:cNvPr>
          <p:cNvSpPr txBox="1">
            <a:spLocks/>
          </p:cNvSpPr>
          <p:nvPr/>
        </p:nvSpPr>
        <p:spPr>
          <a:xfrm>
            <a:off x="5638800" y="2247900"/>
            <a:ext cx="44958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multiply the original number by an integer</a:t>
            </a:r>
            <a:r>
              <a:rPr lang="en-US" sz="2000" b="1" dirty="0"/>
              <a:t> </a:t>
            </a:r>
            <a:endParaRPr lang="en-US" sz="2000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AD7DE83C-D439-6C0F-322D-8CFE7DBC842F}"/>
              </a:ext>
            </a:extLst>
          </p:cNvPr>
          <p:cNvSpPr txBox="1">
            <a:spLocks/>
          </p:cNvSpPr>
          <p:nvPr/>
        </p:nvSpPr>
        <p:spPr>
          <a:xfrm>
            <a:off x="5638800" y="4419600"/>
            <a:ext cx="44958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divide the original number by integers</a:t>
            </a:r>
          </a:p>
        </p:txBody>
      </p:sp>
    </p:spTree>
    <p:extLst>
      <p:ext uri="{BB962C8B-B14F-4D97-AF65-F5344CB8AC3E}">
        <p14:creationId xmlns:p14="http://schemas.microsoft.com/office/powerpoint/2010/main" val="3842451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How to Tell Them Apart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4600" y="3048000"/>
            <a:ext cx="762000" cy="3810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2000" b="1" dirty="0"/>
              <a:t>50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724400" y="1905000"/>
            <a:ext cx="4495800" cy="3810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/>
              <a:t>Multiples:</a:t>
            </a:r>
            <a:r>
              <a:rPr lang="en-US" sz="2000" dirty="0"/>
              <a:t>  100, 150, 200</a:t>
            </a:r>
            <a:r>
              <a:rPr lang="en-US" sz="2000" b="1" dirty="0"/>
              <a:t>  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724400" y="4038600"/>
            <a:ext cx="4495800" cy="3810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/>
              <a:t>Factors:</a:t>
            </a:r>
            <a:r>
              <a:rPr lang="en-US" sz="2000" dirty="0"/>
              <a:t>  1, 5, 25</a:t>
            </a:r>
            <a:r>
              <a:rPr lang="en-US" sz="2000" b="1" dirty="0"/>
              <a:t>  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cxnSp>
        <p:nvCxnSpPr>
          <p:cNvPr id="9" name="Straight Arrow Connector 8"/>
          <p:cNvCxnSpPr>
            <a:cxnSpLocks/>
            <a:stCxn id="3" idx="3"/>
            <a:endCxn id="6" idx="1"/>
          </p:cNvCxnSpPr>
          <p:nvPr/>
        </p:nvCxnSpPr>
        <p:spPr>
          <a:xfrm flipV="1">
            <a:off x="3276600" y="2095500"/>
            <a:ext cx="144780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cxnSpLocks/>
            <a:stCxn id="3" idx="3"/>
            <a:endCxn id="7" idx="1"/>
          </p:cNvCxnSpPr>
          <p:nvPr/>
        </p:nvCxnSpPr>
        <p:spPr>
          <a:xfrm>
            <a:off x="3276600" y="3238500"/>
            <a:ext cx="14478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 txBox="1">
            <a:spLocks/>
          </p:cNvSpPr>
          <p:nvPr/>
        </p:nvSpPr>
        <p:spPr>
          <a:xfrm>
            <a:off x="4724400" y="2247900"/>
            <a:ext cx="44958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bigger than the original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876800" y="4419600"/>
            <a:ext cx="44958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smaller than the original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93704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What’s Next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9763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eenThem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eenTheme" id="{27CA062B-CD6A-4098-BBCA-F2A6D0F398AD}" vid="{FBA866AD-333A-463A-9434-A7DDC9E9E9D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TM02900722[[fn=Ion Boardroom]]</Template>
  <TotalTime>1398</TotalTime>
  <Words>126</Words>
  <Application>Microsoft Office PowerPoint</Application>
  <PresentationFormat>Widescreen</PresentationFormat>
  <Paragraphs>29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Bookman Old Style</vt:lpstr>
      <vt:lpstr>Calibri</vt:lpstr>
      <vt:lpstr>Gill Sans MT</vt:lpstr>
      <vt:lpstr>Wingdings</vt:lpstr>
      <vt:lpstr>Wingdings 3</vt:lpstr>
      <vt:lpstr>GreenTheme</vt:lpstr>
      <vt:lpstr>Working with Integers</vt:lpstr>
      <vt:lpstr>Factors vs. Multiples</vt:lpstr>
      <vt:lpstr>Examples</vt:lpstr>
      <vt:lpstr>Examples</vt:lpstr>
      <vt:lpstr>How to Tell Them Apart</vt:lpstr>
      <vt:lpstr>What’s Next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a Tree Diagram</dc:title>
  <dc:creator>gallen</dc:creator>
  <cp:lastModifiedBy>Allen, Gregory</cp:lastModifiedBy>
  <cp:revision>61</cp:revision>
  <dcterms:created xsi:type="dcterms:W3CDTF">2013-09-01T16:37:19Z</dcterms:created>
  <dcterms:modified xsi:type="dcterms:W3CDTF">2023-05-30T02:32:02Z</dcterms:modified>
</cp:coreProperties>
</file>