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tags/tag4.xml" ContentType="application/vnd.openxmlformats-officedocument.presentationml.tag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notesMasterIdLst>
    <p:notesMasterId r:id="rId8"/>
  </p:notesMasterIdLst>
  <p:sldIdLst>
    <p:sldId id="256" r:id="rId2"/>
    <p:sldId id="291" r:id="rId3"/>
    <p:sldId id="294" r:id="rId4"/>
    <p:sldId id="295" r:id="rId5"/>
    <p:sldId id="296" r:id="rId6"/>
    <p:sldId id="285" r:id="rId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CC8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488" autoAdjust="0"/>
    <p:restoredTop sz="82641" autoAdjust="0"/>
  </p:normalViewPr>
  <p:slideViewPr>
    <p:cSldViewPr>
      <p:cViewPr varScale="1">
        <p:scale>
          <a:sx n="117" d="100"/>
          <a:sy n="117" d="100"/>
        </p:scale>
        <p:origin x="372" y="6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3DB4D9-16BD-4791-AAAF-8BDCF4C835E3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F03004-20C1-4C71-9B91-26F0A38557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1783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86038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i="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82211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i="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93168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i="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05958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i="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7445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4179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2914650"/>
            <a:ext cx="6858000" cy="74295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3843338"/>
            <a:ext cx="6858000" cy="40005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4766310"/>
            <a:ext cx="2286000" cy="274320"/>
          </a:xfrm>
        </p:spPr>
        <p:txBody>
          <a:bodyPr/>
          <a:lstStyle>
            <a:lvl1pPr>
              <a:defRPr sz="1400"/>
            </a:lvl1pPr>
          </a:lstStyle>
          <a:p>
            <a:fld id="{400B92CF-3FD5-482B-A033-4CA0970A8D8F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4766310"/>
            <a:ext cx="3474720" cy="27432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4766310"/>
            <a:ext cx="1219200" cy="274320"/>
          </a:xfrm>
        </p:spPr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904875" y="2736056"/>
            <a:ext cx="7315200" cy="96012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3" name="Rectangle 32"/>
          <p:cNvSpPr/>
          <p:nvPr/>
        </p:nvSpPr>
        <p:spPr>
          <a:xfrm>
            <a:off x="914400" y="3786188"/>
            <a:ext cx="7315200" cy="51435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>
            <a:off x="904875" y="2736056"/>
            <a:ext cx="228600" cy="96012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ctangle 31"/>
          <p:cNvSpPr/>
          <p:nvPr/>
        </p:nvSpPr>
        <p:spPr>
          <a:xfrm>
            <a:off x="914400" y="3786188"/>
            <a:ext cx="228600" cy="51435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4361127" y="2401464"/>
            <a:ext cx="438912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8229600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228850"/>
            <a:ext cx="6858000" cy="8001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3200400"/>
            <a:ext cx="6781800" cy="85725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4766310"/>
            <a:ext cx="2286000" cy="274320"/>
          </a:xfrm>
        </p:spPr>
        <p:txBody>
          <a:bodyPr/>
          <a:lstStyle/>
          <a:p>
            <a:fld id="{400B92CF-3FD5-482B-A033-4CA0970A8D8F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4766310"/>
            <a:ext cx="3474720" cy="27432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4766310"/>
            <a:ext cx="1520952" cy="274320"/>
          </a:xfrm>
        </p:spPr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2114550"/>
            <a:ext cx="7315200" cy="96012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914400" y="2114550"/>
            <a:ext cx="228600" cy="96012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4041648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912114"/>
            <a:ext cx="4041648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64406"/>
            <a:ext cx="4040188" cy="51435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1" y="971550"/>
            <a:ext cx="4041775" cy="51435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1600200"/>
            <a:ext cx="4038600" cy="30289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1600200"/>
            <a:ext cx="4038600" cy="30289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228600"/>
            <a:ext cx="2514600" cy="62865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914401"/>
            <a:ext cx="2514600" cy="3632597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915025" y="2493169"/>
            <a:ext cx="452628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228600"/>
            <a:ext cx="5715000" cy="42862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5642"/>
            <a:ext cx="8229600" cy="506016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428750"/>
            <a:ext cx="8229600" cy="3202686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914400"/>
            <a:ext cx="8229600" cy="40005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457200" y="375642"/>
            <a:ext cx="182880" cy="51435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74295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914400"/>
            <a:ext cx="8229600" cy="368274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4767263"/>
            <a:ext cx="2289048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00B92CF-3FD5-482B-A033-4CA0970A8D8F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4767263"/>
            <a:ext cx="3505200" cy="27432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4767263"/>
            <a:ext cx="1981200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85725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3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Linear Equations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The Slope-Intercept Equation</a:t>
            </a:r>
          </a:p>
        </p:txBody>
      </p:sp>
    </p:spTree>
    <p:extLst>
      <p:ext uri="{BB962C8B-B14F-4D97-AF65-F5344CB8AC3E}">
        <p14:creationId xmlns:p14="http://schemas.microsoft.com/office/powerpoint/2010/main" val="2382641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962"/>
            <a:ext cx="8229600" cy="74295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Elements of a Line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AF6C3946-2A3F-DD20-94B2-127F90C283D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7935106"/>
              </p:ext>
            </p:extLst>
          </p:nvPr>
        </p:nvGraphicFramePr>
        <p:xfrm>
          <a:off x="4191000" y="1123950"/>
          <a:ext cx="8382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38080" imgH="507960" progId="Equation.DSMT4">
                  <p:embed/>
                </p:oleObj>
              </mc:Choice>
              <mc:Fallback>
                <p:oleObj name="Equation" r:id="rId4" imgW="838080" imgH="507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191000" y="1123950"/>
                        <a:ext cx="838200" cy="50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40785571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962"/>
            <a:ext cx="8229600" cy="74295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The Slope-Intercept Equation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AF6C3946-2A3F-DD20-94B2-127F90C283D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6529225"/>
              </p:ext>
            </p:extLst>
          </p:nvPr>
        </p:nvGraphicFramePr>
        <p:xfrm>
          <a:off x="4178300" y="1263650"/>
          <a:ext cx="8636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63280" imgH="228600" progId="Equation.DSMT4">
                  <p:embed/>
                </p:oleObj>
              </mc:Choice>
              <mc:Fallback>
                <p:oleObj name="Equation" r:id="rId4" imgW="863280" imgH="22860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AF6C3946-2A3F-DD20-94B2-127F90C283D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178300" y="1263650"/>
                        <a:ext cx="863600" cy="228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5646240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962"/>
            <a:ext cx="8229600" cy="74295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Elements of a Line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AF6C3946-2A3F-DD20-94B2-127F90C283D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6254739"/>
              </p:ext>
            </p:extLst>
          </p:nvPr>
        </p:nvGraphicFramePr>
        <p:xfrm>
          <a:off x="6089194" y="1041819"/>
          <a:ext cx="10287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28520" imgH="228600" progId="Equation.DSMT4">
                  <p:embed/>
                </p:oleObj>
              </mc:Choice>
              <mc:Fallback>
                <p:oleObj name="Equation" r:id="rId4" imgW="1028520" imgH="22860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AF6C3946-2A3F-DD20-94B2-127F90C283D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089194" y="1041819"/>
                        <a:ext cx="1028700" cy="228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762AD27C-FBC5-2E77-5D0B-9302AE557EDD}"/>
              </a:ext>
            </a:extLst>
          </p:cNvPr>
          <p:cNvSpPr txBox="1"/>
          <p:nvPr/>
        </p:nvSpPr>
        <p:spPr>
          <a:xfrm>
            <a:off x="457200" y="939284"/>
            <a:ext cx="68265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Find the slope and y-intercept of the line whose equation is                 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353473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962"/>
            <a:ext cx="8229600" cy="74295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Elements of a Line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62AD27C-FBC5-2E77-5D0B-9302AE557EDD}"/>
              </a:ext>
            </a:extLst>
          </p:cNvPr>
          <p:cNvSpPr txBox="1"/>
          <p:nvPr/>
        </p:nvSpPr>
        <p:spPr>
          <a:xfrm>
            <a:off x="457200" y="971550"/>
            <a:ext cx="7090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Find the equation of the line that goes through the points (-1, 6) and (0, 5).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08865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What’s Next</a:t>
            </a:r>
          </a:p>
        </p:txBody>
      </p:sp>
    </p:spTree>
    <p:extLst>
      <p:ext uri="{BB962C8B-B14F-4D97-AF65-F5344CB8AC3E}">
        <p14:creationId xmlns:p14="http://schemas.microsoft.com/office/powerpoint/2010/main" val="243063641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3.5|63.3|12.9|10.3|13.1|13|6.3|9.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3.5|63.3|12.9|10.3|13.1|13|6.3|9.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3.5|63.3|12.9|10.3|13.1|13|6.3|9.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3.5|63.3|12.9|10.3|13.1|13|6.3|9.5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6848</TotalTime>
  <Words>62</Words>
  <Application>Microsoft Office PowerPoint</Application>
  <PresentationFormat>On-screen Show (16:9)</PresentationFormat>
  <Paragraphs>15</Paragraphs>
  <Slides>6</Slides>
  <Notes>6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Bookman Old Style</vt:lpstr>
      <vt:lpstr>Calibri</vt:lpstr>
      <vt:lpstr>Gill Sans MT</vt:lpstr>
      <vt:lpstr>Wingdings</vt:lpstr>
      <vt:lpstr>Wingdings 3</vt:lpstr>
      <vt:lpstr>Origin</vt:lpstr>
      <vt:lpstr>Equation</vt:lpstr>
      <vt:lpstr>Linear Equations</vt:lpstr>
      <vt:lpstr>Elements of a Line</vt:lpstr>
      <vt:lpstr>The Slope-Intercept Equation</vt:lpstr>
      <vt:lpstr>Elements of a Line</vt:lpstr>
      <vt:lpstr>Elements of a Line</vt:lpstr>
      <vt:lpstr>What’s Next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gallen</dc:creator>
  <cp:lastModifiedBy>Allen, Gregory</cp:lastModifiedBy>
  <cp:revision>544</cp:revision>
  <dcterms:created xsi:type="dcterms:W3CDTF">2014-11-22T22:42:06Z</dcterms:created>
  <dcterms:modified xsi:type="dcterms:W3CDTF">2023-07-26T02:54:18Z</dcterms:modified>
</cp:coreProperties>
</file>