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6"/>
  </p:notesMasterIdLst>
  <p:sldIdLst>
    <p:sldId id="256" r:id="rId2"/>
    <p:sldId id="291" r:id="rId3"/>
    <p:sldId id="293" r:id="rId4"/>
    <p:sldId id="285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C8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488" autoAdjust="0"/>
    <p:restoredTop sz="82641" autoAdjust="0"/>
  </p:normalViewPr>
  <p:slideViewPr>
    <p:cSldViewPr>
      <p:cViewPr varScale="1">
        <p:scale>
          <a:sx n="117" d="100"/>
          <a:sy n="117" d="100"/>
        </p:scale>
        <p:origin x="372" y="6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3DB4D9-16BD-4791-AAAF-8BDCF4C835E3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03004-20C1-4C71-9B91-26F0A38557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178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603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0" baseline="0" dirty="0"/>
              <a:t>Intercept in math means the same as it does in English – it’s the point where two things cross each other.  When we’re talking about lines and their graphs, there are two specific intercepts that we’re interested in.  The y-intercept is the point where the line cross the y-axis and the x-intercept is the point where it crosses the </a:t>
            </a:r>
            <a:r>
              <a:rPr lang="en-US" i="1" baseline="0" dirty="0"/>
              <a:t>x</a:t>
            </a:r>
            <a:r>
              <a:rPr lang="en-US" i="0" baseline="0" dirty="0"/>
              <a:t>-axis.</a:t>
            </a:r>
          </a:p>
          <a:p>
            <a:endParaRPr lang="en-US" i="0" baseline="0" dirty="0"/>
          </a:p>
          <a:p>
            <a:r>
              <a:rPr lang="en-US" i="0" baseline="0" dirty="0"/>
              <a:t>In general, the intercepts are something that we’ll have to calculate individually for a given line but there are two important facts that hold for every case.  If you look at the point on the y-coordinate, the y-coordinate of the point will vary depending on the line but, if the point is on the y-axis, then we know it’s x-coordinate has to be 0.  Similarly, the x-coordinate of the x-intercept will vary but, to be on the x-axis, its y-coordinate will have to be 0.  These two facts are going to be the starting point for our methods for calculating intercepts.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2211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92491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417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2914650"/>
            <a:ext cx="6858000" cy="74295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3843338"/>
            <a:ext cx="6858000" cy="40005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>
            <a:lvl1pPr>
              <a:defRPr sz="1400"/>
            </a:lvl1pPr>
          </a:lstStyle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4766310"/>
            <a:ext cx="1219200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2736056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3786188"/>
            <a:ext cx="7315200" cy="51435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2736056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3786188"/>
            <a:ext cx="228600" cy="51435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4361127" y="2401464"/>
            <a:ext cx="438912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28850"/>
            <a:ext cx="6858000" cy="8001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3200400"/>
            <a:ext cx="6781800" cy="85725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/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4766310"/>
            <a:ext cx="1520952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114550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114550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912114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64406"/>
            <a:ext cx="4040188" cy="51435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1" y="971550"/>
            <a:ext cx="4041775" cy="51435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228600"/>
            <a:ext cx="2514600" cy="62865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914401"/>
            <a:ext cx="2514600" cy="3632597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915025" y="2493169"/>
            <a:ext cx="452628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228600"/>
            <a:ext cx="5715000" cy="42862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5642"/>
            <a:ext cx="8229600" cy="506016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428750"/>
            <a:ext cx="8229600" cy="3202686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914400"/>
            <a:ext cx="8229600" cy="40005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375642"/>
            <a:ext cx="182880" cy="51435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74295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914400"/>
            <a:ext cx="8229600" cy="368274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4767263"/>
            <a:ext cx="2289048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4767263"/>
            <a:ext cx="3505200" cy="27432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4767263"/>
            <a:ext cx="1981200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85725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Linear Equations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Finding Intercepts</a:t>
            </a:r>
          </a:p>
        </p:txBody>
      </p:sp>
    </p:spTree>
    <p:extLst>
      <p:ext uri="{BB962C8B-B14F-4D97-AF65-F5344CB8AC3E}">
        <p14:creationId xmlns:p14="http://schemas.microsoft.com/office/powerpoint/2010/main" val="2382641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962"/>
            <a:ext cx="8229600" cy="74295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Intercepts</a:t>
            </a:r>
          </a:p>
        </p:txBody>
      </p:sp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C46BD81C-E9F8-473E-FF31-14C50F5853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600" y="1276350"/>
            <a:ext cx="2590800" cy="2590800"/>
          </a:xfrm>
          <a:prstGeom prst="rect">
            <a:avLst/>
          </a:prstGeom>
        </p:spPr>
      </p:pic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D1874AC-E340-3D15-45F9-88B40431F1EB}"/>
              </a:ext>
            </a:extLst>
          </p:cNvPr>
          <p:cNvCxnSpPr>
            <a:cxnSpLocks/>
          </p:cNvCxnSpPr>
          <p:nvPr/>
        </p:nvCxnSpPr>
        <p:spPr>
          <a:xfrm>
            <a:off x="4366471" y="1280272"/>
            <a:ext cx="1432743" cy="19922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FA1242AB-9AB4-F99B-1605-EFD0A31BAED6}"/>
              </a:ext>
            </a:extLst>
          </p:cNvPr>
          <p:cNvSpPr txBox="1"/>
          <p:nvPr/>
        </p:nvSpPr>
        <p:spPr>
          <a:xfrm>
            <a:off x="4587627" y="1367537"/>
            <a:ext cx="5289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ym typeface="Symbol" panose="05050102010706020507" pitchFamily="18" charset="2"/>
              </a:rPr>
              <a:t>(0, </a:t>
            </a:r>
            <a:r>
              <a:rPr lang="en-US" sz="1400" i="1" dirty="0">
                <a:sym typeface="Symbol" panose="05050102010706020507" pitchFamily="18" charset="2"/>
              </a:rPr>
              <a:t>y</a:t>
            </a:r>
            <a:r>
              <a:rPr lang="en-US" sz="1400" dirty="0">
                <a:sym typeface="Symbol" panose="05050102010706020507" pitchFamily="18" charset="2"/>
              </a:rPr>
              <a:t>)</a:t>
            </a:r>
            <a:endParaRPr lang="en-US" sz="1400" baseline="-25000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B1D3F307-3867-C712-9815-4E692E453E4F}"/>
              </a:ext>
            </a:extLst>
          </p:cNvPr>
          <p:cNvSpPr/>
          <p:nvPr/>
        </p:nvSpPr>
        <p:spPr>
          <a:xfrm>
            <a:off x="4550666" y="1542296"/>
            <a:ext cx="51707" cy="517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E1F6184-4566-EB88-E0AA-6107D01261AE}"/>
              </a:ext>
            </a:extLst>
          </p:cNvPr>
          <p:cNvSpPr/>
          <p:nvPr/>
        </p:nvSpPr>
        <p:spPr>
          <a:xfrm>
            <a:off x="5272513" y="2548866"/>
            <a:ext cx="51707" cy="517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7A5EA9-4931-814E-9C92-3B40DFD5F835}"/>
              </a:ext>
            </a:extLst>
          </p:cNvPr>
          <p:cNvSpPr txBox="1"/>
          <p:nvPr/>
        </p:nvSpPr>
        <p:spPr>
          <a:xfrm>
            <a:off x="5275708" y="2239128"/>
            <a:ext cx="5386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ym typeface="Symbol" panose="05050102010706020507" pitchFamily="18" charset="2"/>
              </a:rPr>
              <a:t>(</a:t>
            </a:r>
            <a:r>
              <a:rPr lang="en-US" sz="1400" i="1" dirty="0">
                <a:sym typeface="Symbol" panose="05050102010706020507" pitchFamily="18" charset="2"/>
              </a:rPr>
              <a:t>x</a:t>
            </a:r>
            <a:r>
              <a:rPr lang="en-US" sz="1400" dirty="0">
                <a:sym typeface="Symbol" panose="05050102010706020507" pitchFamily="18" charset="2"/>
              </a:rPr>
              <a:t>, 0)</a:t>
            </a:r>
            <a:endParaRPr lang="en-US" sz="1400" baseline="-25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78557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5" grpId="0" animBg="1"/>
      <p:bldP spid="16" grpId="0" animBg="1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962"/>
            <a:ext cx="8229600" cy="74295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Calculating Intercepts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5DB5E28-ACDE-98CF-6F37-D6A8946F5CD1}"/>
              </a:ext>
            </a:extLst>
          </p:cNvPr>
          <p:cNvSpPr txBox="1"/>
          <p:nvPr/>
        </p:nvSpPr>
        <p:spPr>
          <a:xfrm>
            <a:off x="457200" y="971550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Calculate the intercepts of the equation -3</a:t>
            </a:r>
            <a:r>
              <a:rPr lang="en-US" i="1" dirty="0"/>
              <a:t>x</a:t>
            </a:r>
            <a:r>
              <a:rPr lang="en-US" dirty="0"/>
              <a:t> + 5</a:t>
            </a:r>
            <a:r>
              <a:rPr lang="en-US" i="1" dirty="0"/>
              <a:t>y</a:t>
            </a:r>
            <a:r>
              <a:rPr lang="en-US" dirty="0"/>
              <a:t> = 30.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62314F7-9F0F-6C5D-8C78-A9FEC3A9F69E}"/>
              </a:ext>
            </a:extLst>
          </p:cNvPr>
          <p:cNvSpPr txBox="1"/>
          <p:nvPr/>
        </p:nvSpPr>
        <p:spPr>
          <a:xfrm>
            <a:off x="685800" y="1657350"/>
            <a:ext cx="3733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/>
              <a:t>x</a:t>
            </a:r>
            <a:r>
              <a:rPr lang="en-US" b="1" dirty="0"/>
              <a:t>-intercept</a:t>
            </a:r>
          </a:p>
          <a:p>
            <a:r>
              <a:rPr lang="en-US" dirty="0"/>
              <a:t>Set </a:t>
            </a:r>
            <a:r>
              <a:rPr lang="en-US" i="1" dirty="0"/>
              <a:t>y</a:t>
            </a:r>
            <a:r>
              <a:rPr lang="en-US" dirty="0"/>
              <a:t> = 0 and solve the equation for </a:t>
            </a:r>
            <a:r>
              <a:rPr lang="en-US" i="1" dirty="0"/>
              <a:t>x</a:t>
            </a:r>
            <a:r>
              <a:rPr lang="en-US" dirty="0"/>
              <a:t>.</a:t>
            </a:r>
            <a:endParaRPr lang="en-US" b="1" i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4FAB6F1-FE98-C436-13E6-9B1A1C262EFD}"/>
              </a:ext>
            </a:extLst>
          </p:cNvPr>
          <p:cNvSpPr txBox="1"/>
          <p:nvPr/>
        </p:nvSpPr>
        <p:spPr>
          <a:xfrm>
            <a:off x="4935205" y="1623699"/>
            <a:ext cx="3733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/>
              <a:t>y</a:t>
            </a:r>
            <a:r>
              <a:rPr lang="en-US" b="1" dirty="0"/>
              <a:t>-intercept</a:t>
            </a:r>
          </a:p>
          <a:p>
            <a:r>
              <a:rPr lang="en-US" dirty="0"/>
              <a:t>Set </a:t>
            </a:r>
            <a:r>
              <a:rPr lang="en-US" i="1" dirty="0"/>
              <a:t>x</a:t>
            </a:r>
            <a:r>
              <a:rPr lang="en-US" dirty="0"/>
              <a:t> = 0 and solve the equation for </a:t>
            </a:r>
            <a:r>
              <a:rPr lang="en-US" i="1" dirty="0"/>
              <a:t>y</a:t>
            </a:r>
            <a:r>
              <a:rPr lang="en-US" dirty="0"/>
              <a:t>.</a:t>
            </a:r>
            <a:endParaRPr lang="en-US" b="1" i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76407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What’s Next</a:t>
            </a:r>
          </a:p>
        </p:txBody>
      </p:sp>
    </p:spTree>
    <p:extLst>
      <p:ext uri="{BB962C8B-B14F-4D97-AF65-F5344CB8AC3E}">
        <p14:creationId xmlns:p14="http://schemas.microsoft.com/office/powerpoint/2010/main" val="243063641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|3.3|24.2|10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9|46.4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6723</TotalTime>
  <Words>236</Words>
  <Application>Microsoft Office PowerPoint</Application>
  <PresentationFormat>On-screen Show (16:9)</PresentationFormat>
  <Paragraphs>19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Bookman Old Style</vt:lpstr>
      <vt:lpstr>Calibri</vt:lpstr>
      <vt:lpstr>Gill Sans MT</vt:lpstr>
      <vt:lpstr>Wingdings</vt:lpstr>
      <vt:lpstr>Wingdings 3</vt:lpstr>
      <vt:lpstr>Origin</vt:lpstr>
      <vt:lpstr>Linear Equations</vt:lpstr>
      <vt:lpstr>Intercepts</vt:lpstr>
      <vt:lpstr>Calculating Intercepts</vt:lpstr>
      <vt:lpstr>What’s Next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gallen</dc:creator>
  <cp:lastModifiedBy>Allen, Gregory</cp:lastModifiedBy>
  <cp:revision>533</cp:revision>
  <dcterms:created xsi:type="dcterms:W3CDTF">2014-11-22T22:42:06Z</dcterms:created>
  <dcterms:modified xsi:type="dcterms:W3CDTF">2023-07-26T02:54:35Z</dcterms:modified>
</cp:coreProperties>
</file>